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sldIdLst>
    <p:sldId id="256" r:id="rId2"/>
    <p:sldId id="268" r:id="rId3"/>
    <p:sldId id="269" r:id="rId4"/>
    <p:sldId id="263" r:id="rId5"/>
    <p:sldId id="262" r:id="rId6"/>
    <p:sldId id="264" r:id="rId7"/>
    <p:sldId id="266" r:id="rId8"/>
    <p:sldId id="260" r:id="rId9"/>
    <p:sldId id="270" r:id="rId10"/>
    <p:sldId id="257" r:id="rId11"/>
    <p:sldId id="259" r:id="rId12"/>
    <p:sldId id="261" r:id="rId13"/>
    <p:sldId id="277" r:id="rId14"/>
    <p:sldId id="265" r:id="rId15"/>
    <p:sldId id="282" r:id="rId16"/>
    <p:sldId id="278" r:id="rId17"/>
    <p:sldId id="280" r:id="rId18"/>
    <p:sldId id="271" r:id="rId19"/>
    <p:sldId id="272" r:id="rId20"/>
    <p:sldId id="274" r:id="rId21"/>
    <p:sldId id="276" r:id="rId22"/>
    <p:sldId id="273" r:id="rId23"/>
    <p:sldId id="275" r:id="rId24"/>
    <p:sldId id="26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78" y="2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ce Kimbark" userId="a5b13f7c410866c1" providerId="LiveId" clId="{DF77A541-16E3-4716-9EFB-72DFEE104125}"/>
    <pc:docChg chg="undo custSel addSld delSld modSld">
      <pc:chgData name="Bruce Kimbark" userId="a5b13f7c410866c1" providerId="LiveId" clId="{DF77A541-16E3-4716-9EFB-72DFEE104125}" dt="2018-04-09T02:46:17.647" v="2349" actId="20577"/>
      <pc:docMkLst>
        <pc:docMk/>
      </pc:docMkLst>
      <pc:sldChg chg="addSp delSp modSp mod">
        <pc:chgData name="Bruce Kimbark" userId="a5b13f7c410866c1" providerId="LiveId" clId="{DF77A541-16E3-4716-9EFB-72DFEE104125}" dt="2018-04-09T02:44:13.069" v="2230" actId="403"/>
        <pc:sldMkLst>
          <pc:docMk/>
          <pc:sldMk cId="4016739069" sldId="257"/>
        </pc:sldMkLst>
        <pc:spChg chg="mod">
          <ac:chgData name="Bruce Kimbark" userId="a5b13f7c410866c1" providerId="LiveId" clId="{DF77A541-16E3-4716-9EFB-72DFEE104125}" dt="2018-04-09T02:44:13.069" v="2230" actId="403"/>
          <ac:spMkLst>
            <pc:docMk/>
            <pc:sldMk cId="4016739069" sldId="257"/>
            <ac:spMk id="6" creationId="{DEA01705-04C1-4314-BC7E-732CBD7807D7}"/>
          </ac:spMkLst>
        </pc:spChg>
        <pc:graphicFrameChg chg="del">
          <ac:chgData name="Bruce Kimbark" userId="a5b13f7c410866c1" providerId="LiveId" clId="{DF77A541-16E3-4716-9EFB-72DFEE104125}" dt="2018-04-08T23:29:29.865" v="3" actId="478"/>
          <ac:graphicFrameMkLst>
            <pc:docMk/>
            <pc:sldMk cId="4016739069" sldId="257"/>
            <ac:graphicFrameMk id="9" creationId="{4932115A-FC3A-44F1-8F48-426EFBCFAB23}"/>
          </ac:graphicFrameMkLst>
        </pc:graphicFrameChg>
        <pc:graphicFrameChg chg="add del mod">
          <ac:chgData name="Bruce Kimbark" userId="a5b13f7c410866c1" providerId="LiveId" clId="{DF77A541-16E3-4716-9EFB-72DFEE104125}" dt="2018-04-09T00:00:43.918" v="89" actId="478"/>
          <ac:graphicFrameMkLst>
            <pc:docMk/>
            <pc:sldMk cId="4016739069" sldId="257"/>
            <ac:graphicFrameMk id="10" creationId="{A4AABC76-1431-42B8-9ADB-78018AFC3CFC}"/>
          </ac:graphicFrameMkLst>
        </pc:graphicFrameChg>
        <pc:graphicFrameChg chg="add del mod">
          <ac:chgData name="Bruce Kimbark" userId="a5b13f7c410866c1" providerId="LiveId" clId="{DF77A541-16E3-4716-9EFB-72DFEE104125}" dt="2018-04-09T02:19:39.487" v="1442" actId="478"/>
          <ac:graphicFrameMkLst>
            <pc:docMk/>
            <pc:sldMk cId="4016739069" sldId="257"/>
            <ac:graphicFrameMk id="11" creationId="{A4AABC76-1431-42B8-9ADB-78018AFC3CFC}"/>
          </ac:graphicFrameMkLst>
        </pc:graphicFrameChg>
        <pc:graphicFrameChg chg="add del mod">
          <ac:chgData name="Bruce Kimbark" userId="a5b13f7c410866c1" providerId="LiveId" clId="{DF77A541-16E3-4716-9EFB-72DFEE104125}" dt="2018-04-09T02:24:18.117" v="1529" actId="478"/>
          <ac:graphicFrameMkLst>
            <pc:docMk/>
            <pc:sldMk cId="4016739069" sldId="257"/>
            <ac:graphicFrameMk id="12" creationId="{C5758A3A-7686-42C0-B51E-8146677EF80B}"/>
          </ac:graphicFrameMkLst>
        </pc:graphicFrameChg>
        <pc:picChg chg="add mod">
          <ac:chgData name="Bruce Kimbark" userId="a5b13f7c410866c1" providerId="LiveId" clId="{DF77A541-16E3-4716-9EFB-72DFEE104125}" dt="2018-04-09T02:24:37.342" v="1553" actId="1037"/>
          <ac:picMkLst>
            <pc:docMk/>
            <pc:sldMk cId="4016739069" sldId="257"/>
            <ac:picMk id="13" creationId="{BA8F35D3-89E1-45B4-AECF-78E8896196AE}"/>
          </ac:picMkLst>
        </pc:picChg>
      </pc:sldChg>
      <pc:sldChg chg="addSp delSp modSp add">
        <pc:chgData name="Bruce Kimbark" userId="a5b13f7c410866c1" providerId="LiveId" clId="{DF77A541-16E3-4716-9EFB-72DFEE104125}" dt="2018-04-09T02:44:19.368" v="2231" actId="403"/>
        <pc:sldMkLst>
          <pc:docMk/>
          <pc:sldMk cId="2930692298" sldId="259"/>
        </pc:sldMkLst>
        <pc:spChg chg="mod">
          <ac:chgData name="Bruce Kimbark" userId="a5b13f7c410866c1" providerId="LiveId" clId="{DF77A541-16E3-4716-9EFB-72DFEE104125}" dt="2018-04-09T01:21:55.314" v="258" actId="20577"/>
          <ac:spMkLst>
            <pc:docMk/>
            <pc:sldMk cId="2930692298" sldId="259"/>
            <ac:spMk id="2" creationId="{B8B12283-2503-485B-98AD-9E1FB6529688}"/>
          </ac:spMkLst>
        </pc:spChg>
        <pc:spChg chg="del">
          <ac:chgData name="Bruce Kimbark" userId="a5b13f7c410866c1" providerId="LiveId" clId="{DF77A541-16E3-4716-9EFB-72DFEE104125}" dt="2018-04-09T01:20:48.959" v="104" actId="478"/>
          <ac:spMkLst>
            <pc:docMk/>
            <pc:sldMk cId="2930692298" sldId="259"/>
            <ac:spMk id="3" creationId="{BE4F5147-EEDC-4F98-B506-AB326D8A5BFA}"/>
          </ac:spMkLst>
        </pc:spChg>
        <pc:spChg chg="mod">
          <ac:chgData name="Bruce Kimbark" userId="a5b13f7c410866c1" providerId="LiveId" clId="{DF77A541-16E3-4716-9EFB-72DFEE104125}" dt="2018-04-09T02:44:19.368" v="2231" actId="403"/>
          <ac:spMkLst>
            <pc:docMk/>
            <pc:sldMk cId="2930692298" sldId="259"/>
            <ac:spMk id="4" creationId="{5471B84B-1F45-452C-B8C1-FFD66178B76F}"/>
          </ac:spMkLst>
        </pc:spChg>
        <pc:picChg chg="add mod">
          <ac:chgData name="Bruce Kimbark" userId="a5b13f7c410866c1" providerId="LiveId" clId="{DF77A541-16E3-4716-9EFB-72DFEE104125}" dt="2018-04-09T01:20:58.411" v="108" actId="14100"/>
          <ac:picMkLst>
            <pc:docMk/>
            <pc:sldMk cId="2930692298" sldId="259"/>
            <ac:picMk id="5" creationId="{DD3E849D-450D-482B-A4F3-F7B87A53B545}"/>
          </ac:picMkLst>
        </pc:picChg>
      </pc:sldChg>
      <pc:sldChg chg="addSp delSp modSp add mod">
        <pc:chgData name="Bruce Kimbark" userId="a5b13f7c410866c1" providerId="LiveId" clId="{DF77A541-16E3-4716-9EFB-72DFEE104125}" dt="2018-04-09T02:31:08.668" v="1932" actId="20577"/>
        <pc:sldMkLst>
          <pc:docMk/>
          <pc:sldMk cId="303213065" sldId="260"/>
        </pc:sldMkLst>
        <pc:spChg chg="del">
          <ac:chgData name="Bruce Kimbark" userId="a5b13f7c410866c1" providerId="LiveId" clId="{DF77A541-16E3-4716-9EFB-72DFEE104125}" dt="2018-04-09T01:57:42.472" v="638" actId="20577"/>
          <ac:spMkLst>
            <pc:docMk/>
            <pc:sldMk cId="303213065" sldId="260"/>
            <ac:spMk id="2" creationId="{F7D07E1E-B416-49C0-8B97-FDF34194DF5A}"/>
          </ac:spMkLst>
        </pc:spChg>
        <pc:spChg chg="del">
          <ac:chgData name="Bruce Kimbark" userId="a5b13f7c410866c1" providerId="LiveId" clId="{DF77A541-16E3-4716-9EFB-72DFEE104125}" dt="2018-04-09T01:57:42.472" v="638" actId="20577"/>
          <ac:spMkLst>
            <pc:docMk/>
            <pc:sldMk cId="303213065" sldId="260"/>
            <ac:spMk id="3" creationId="{D81370C1-83A7-4D6A-BBD1-BC8A7466A7D0}"/>
          </ac:spMkLst>
        </pc:spChg>
        <pc:spChg chg="del">
          <ac:chgData name="Bruce Kimbark" userId="a5b13f7c410866c1" providerId="LiveId" clId="{DF77A541-16E3-4716-9EFB-72DFEE104125}" dt="2018-04-09T01:57:42.472" v="638" actId="20577"/>
          <ac:spMkLst>
            <pc:docMk/>
            <pc:sldMk cId="303213065" sldId="260"/>
            <ac:spMk id="4" creationId="{888E3248-3C6A-4169-A435-ABFB3896BF59}"/>
          </ac:spMkLst>
        </pc:spChg>
        <pc:spChg chg="add mod">
          <ac:chgData name="Bruce Kimbark" userId="a5b13f7c410866c1" providerId="LiveId" clId="{DF77A541-16E3-4716-9EFB-72DFEE104125}" dt="2018-04-09T02:07:09.626" v="751" actId="1076"/>
          <ac:spMkLst>
            <pc:docMk/>
            <pc:sldMk cId="303213065" sldId="260"/>
            <ac:spMk id="5" creationId="{80129758-8B48-460E-A9BA-1AF81D5F609A}"/>
          </ac:spMkLst>
        </pc:spChg>
        <pc:spChg chg="add del mod">
          <ac:chgData name="Bruce Kimbark" userId="a5b13f7c410866c1" providerId="LiveId" clId="{DF77A541-16E3-4716-9EFB-72DFEE104125}" dt="2018-04-09T01:57:45.369" v="640" actId="20577"/>
          <ac:spMkLst>
            <pc:docMk/>
            <pc:sldMk cId="303213065" sldId="260"/>
            <ac:spMk id="6" creationId="{C293F476-2A70-4BF2-B9EA-6117D70A40F4}"/>
          </ac:spMkLst>
        </pc:spChg>
        <pc:spChg chg="add mod">
          <ac:chgData name="Bruce Kimbark" userId="a5b13f7c410866c1" providerId="LiveId" clId="{DF77A541-16E3-4716-9EFB-72DFEE104125}" dt="2018-04-09T02:31:08.668" v="1932" actId="20577"/>
          <ac:spMkLst>
            <pc:docMk/>
            <pc:sldMk cId="303213065" sldId="260"/>
            <ac:spMk id="7" creationId="{26C80EE8-1EFD-4AB8-B8FE-49709F098D67}"/>
          </ac:spMkLst>
        </pc:spChg>
        <pc:spChg chg="add del mod">
          <ac:chgData name="Bruce Kimbark" userId="a5b13f7c410866c1" providerId="LiveId" clId="{DF77A541-16E3-4716-9EFB-72DFEE104125}" dt="2018-04-09T01:59:13.250" v="650" actId="478"/>
          <ac:spMkLst>
            <pc:docMk/>
            <pc:sldMk cId="303213065" sldId="260"/>
            <ac:spMk id="9" creationId="{32B9E72A-B81E-4E3B-AF08-4DF476FDB495}"/>
          </ac:spMkLst>
        </pc:spChg>
        <pc:graphicFrameChg chg="add del mod">
          <ac:chgData name="Bruce Kimbark" userId="a5b13f7c410866c1" providerId="LiveId" clId="{DF77A541-16E3-4716-9EFB-72DFEE104125}" dt="2018-04-09T01:59:11.173" v="649" actId="478"/>
          <ac:graphicFrameMkLst>
            <pc:docMk/>
            <pc:sldMk cId="303213065" sldId="260"/>
            <ac:graphicFrameMk id="8" creationId="{C5758A3A-7686-42C0-B51E-8146677EF80B}"/>
          </ac:graphicFrameMkLst>
        </pc:graphicFrameChg>
        <pc:graphicFrameChg chg="add del mod">
          <ac:chgData name="Bruce Kimbark" userId="a5b13f7c410866c1" providerId="LiveId" clId="{DF77A541-16E3-4716-9EFB-72DFEE104125}" dt="2018-04-09T02:20:40.010" v="1457" actId="478"/>
          <ac:graphicFrameMkLst>
            <pc:docMk/>
            <pc:sldMk cId="303213065" sldId="260"/>
            <ac:graphicFrameMk id="10" creationId="{C5758A3A-7686-42C0-B51E-8146677EF80B}"/>
          </ac:graphicFrameMkLst>
        </pc:graphicFrameChg>
        <pc:picChg chg="add mod">
          <ac:chgData name="Bruce Kimbark" userId="a5b13f7c410866c1" providerId="LiveId" clId="{DF77A541-16E3-4716-9EFB-72DFEE104125}" dt="2018-04-09T02:20:57.443" v="1478" actId="1036"/>
          <ac:picMkLst>
            <pc:docMk/>
            <pc:sldMk cId="303213065" sldId="260"/>
            <ac:picMk id="11" creationId="{EA3BBAF4-7802-44B4-B631-4D309FCBCF3C}"/>
          </ac:picMkLst>
        </pc:picChg>
      </pc:sldChg>
      <pc:sldChg chg="addSp delSp modSp add mod">
        <pc:chgData name="Bruce Kimbark" userId="a5b13f7c410866c1" providerId="LiveId" clId="{DF77A541-16E3-4716-9EFB-72DFEE104125}" dt="2018-04-09T02:42:58.903" v="2078" actId="1036"/>
        <pc:sldMkLst>
          <pc:docMk/>
          <pc:sldMk cId="1468190309" sldId="261"/>
        </pc:sldMkLst>
        <pc:spChg chg="del">
          <ac:chgData name="Bruce Kimbark" userId="a5b13f7c410866c1" providerId="LiveId" clId="{DF77A541-16E3-4716-9EFB-72DFEE104125}" dt="2018-04-09T02:26:07.225" v="1557" actId="1036"/>
          <ac:spMkLst>
            <pc:docMk/>
            <pc:sldMk cId="1468190309" sldId="261"/>
            <ac:spMk id="2" creationId="{418EA214-0E6A-46B2-A00C-00340123D045}"/>
          </ac:spMkLst>
        </pc:spChg>
        <pc:spChg chg="del">
          <ac:chgData name="Bruce Kimbark" userId="a5b13f7c410866c1" providerId="LiveId" clId="{DF77A541-16E3-4716-9EFB-72DFEE104125}" dt="2018-04-09T02:26:07.225" v="1557" actId="1036"/>
          <ac:spMkLst>
            <pc:docMk/>
            <pc:sldMk cId="1468190309" sldId="261"/>
            <ac:spMk id="3" creationId="{D4899896-67C6-49F7-8BB4-DDF28547F49F}"/>
          </ac:spMkLst>
        </pc:spChg>
        <pc:spChg chg="del">
          <ac:chgData name="Bruce Kimbark" userId="a5b13f7c410866c1" providerId="LiveId" clId="{DF77A541-16E3-4716-9EFB-72DFEE104125}" dt="2018-04-09T02:26:07.225" v="1557" actId="1036"/>
          <ac:spMkLst>
            <pc:docMk/>
            <pc:sldMk cId="1468190309" sldId="261"/>
            <ac:spMk id="4" creationId="{C018D9D0-FF6A-4B2C-AF2F-5DD2407F0925}"/>
          </ac:spMkLst>
        </pc:spChg>
        <pc:spChg chg="add mod">
          <ac:chgData name="Bruce Kimbark" userId="a5b13f7c410866c1" providerId="LiveId" clId="{DF77A541-16E3-4716-9EFB-72DFEE104125}" dt="2018-04-09T02:26:19.303" v="1591" actId="20577"/>
          <ac:spMkLst>
            <pc:docMk/>
            <pc:sldMk cId="1468190309" sldId="261"/>
            <ac:spMk id="5" creationId="{921C1339-A3C2-4F3A-91FB-4E3C6771DC57}"/>
          </ac:spMkLst>
        </pc:spChg>
        <pc:spChg chg="add mod">
          <ac:chgData name="Bruce Kimbark" userId="a5b13f7c410866c1" providerId="LiveId" clId="{DF77A541-16E3-4716-9EFB-72DFEE104125}" dt="2018-04-09T02:42:39.200" v="2051" actId="1076"/>
          <ac:spMkLst>
            <pc:docMk/>
            <pc:sldMk cId="1468190309" sldId="261"/>
            <ac:spMk id="6" creationId="{9699731F-8F75-41BB-99AE-488A46713169}"/>
          </ac:spMkLst>
        </pc:spChg>
        <pc:graphicFrameChg chg="add del mod">
          <ac:chgData name="Bruce Kimbark" userId="a5b13f7c410866c1" providerId="LiveId" clId="{DF77A541-16E3-4716-9EFB-72DFEE104125}" dt="2018-04-09T02:42:54.060" v="2054" actId="478"/>
          <ac:graphicFrameMkLst>
            <pc:docMk/>
            <pc:sldMk cId="1468190309" sldId="261"/>
            <ac:graphicFrameMk id="7" creationId="{C5758A3A-7686-42C0-B51E-8146677EF80B}"/>
          </ac:graphicFrameMkLst>
        </pc:graphicFrameChg>
        <pc:picChg chg="add mod">
          <ac:chgData name="Bruce Kimbark" userId="a5b13f7c410866c1" providerId="LiveId" clId="{DF77A541-16E3-4716-9EFB-72DFEE104125}" dt="2018-04-09T02:42:58.903" v="2078" actId="1036"/>
          <ac:picMkLst>
            <pc:docMk/>
            <pc:sldMk cId="1468190309" sldId="261"/>
            <ac:picMk id="8" creationId="{E184DC1F-32D7-411B-8E78-3125612EA3FB}"/>
          </ac:picMkLst>
        </pc:picChg>
      </pc:sldChg>
      <pc:sldChg chg="addSp delSp modSp add">
        <pc:chgData name="Bruce Kimbark" userId="a5b13f7c410866c1" providerId="LiveId" clId="{DF77A541-16E3-4716-9EFB-72DFEE104125}" dt="2018-04-09T02:46:17.647" v="2349" actId="20577"/>
        <pc:sldMkLst>
          <pc:docMk/>
          <pc:sldMk cId="3939683700" sldId="262"/>
        </pc:sldMkLst>
        <pc:spChg chg="del">
          <ac:chgData name="Bruce Kimbark" userId="a5b13f7c410866c1" providerId="LiveId" clId="{DF77A541-16E3-4716-9EFB-72DFEE104125}" dt="2018-04-09T02:41:12.941" v="2039" actId="20577"/>
          <ac:spMkLst>
            <pc:docMk/>
            <pc:sldMk cId="3939683700" sldId="262"/>
            <ac:spMk id="2" creationId="{7B32AF59-0F69-4858-AB77-248BA20610EA}"/>
          </ac:spMkLst>
        </pc:spChg>
        <pc:spChg chg="del">
          <ac:chgData name="Bruce Kimbark" userId="a5b13f7c410866c1" providerId="LiveId" clId="{DF77A541-16E3-4716-9EFB-72DFEE104125}" dt="2018-04-09T02:41:12.941" v="2039" actId="20577"/>
          <ac:spMkLst>
            <pc:docMk/>
            <pc:sldMk cId="3939683700" sldId="262"/>
            <ac:spMk id="3" creationId="{9452AFD3-D5DE-4DE7-986A-19D715C63794}"/>
          </ac:spMkLst>
        </pc:spChg>
        <pc:spChg chg="add mod">
          <ac:chgData name="Bruce Kimbark" userId="a5b13f7c410866c1" providerId="LiveId" clId="{DF77A541-16E3-4716-9EFB-72DFEE104125}" dt="2018-04-09T02:43:36.560" v="2133" actId="20577"/>
          <ac:spMkLst>
            <pc:docMk/>
            <pc:sldMk cId="3939683700" sldId="262"/>
            <ac:spMk id="4" creationId="{2378D429-0529-49E6-9AD9-C4C287768A8E}"/>
          </ac:spMkLst>
        </pc:spChg>
        <pc:spChg chg="add del mod">
          <ac:chgData name="Bruce Kimbark" userId="a5b13f7c410866c1" providerId="LiveId" clId="{DF77A541-16E3-4716-9EFB-72DFEE104125}" dt="2018-04-09T02:41:17.891" v="2040" actId="478"/>
          <ac:spMkLst>
            <pc:docMk/>
            <pc:sldMk cId="3939683700" sldId="262"/>
            <ac:spMk id="5" creationId="{ADC6AC2A-B2C8-41CE-BC40-43D795A09CE6}"/>
          </ac:spMkLst>
        </pc:spChg>
        <pc:spChg chg="add mod">
          <ac:chgData name="Bruce Kimbark" userId="a5b13f7c410866c1" providerId="LiveId" clId="{DF77A541-16E3-4716-9EFB-72DFEE104125}" dt="2018-04-09T02:46:17.647" v="2349" actId="20577"/>
          <ac:spMkLst>
            <pc:docMk/>
            <pc:sldMk cId="3939683700" sldId="262"/>
            <ac:spMk id="6" creationId="{8E8B74A4-FEE7-4155-A551-BAC4E32D8471}"/>
          </ac:spMkLst>
        </pc:spChg>
        <pc:picChg chg="add mod">
          <ac:chgData name="Bruce Kimbark" userId="a5b13f7c410866c1" providerId="LiveId" clId="{DF77A541-16E3-4716-9EFB-72DFEE104125}" dt="2018-04-09T02:41:31.657" v="2049" actId="1076"/>
          <ac:picMkLst>
            <pc:docMk/>
            <pc:sldMk cId="3939683700" sldId="262"/>
            <ac:picMk id="7" creationId="{5B8EB29E-44F9-49FF-86DF-DFDF2A010FDC}"/>
          </ac:picMkLst>
        </pc:picChg>
      </pc:sldChg>
    </pc:docChg>
  </pc:docChgLst>
  <pc:docChgLst>
    <pc:chgData name="Bruce Kimbark" userId="a5b13f7c410866c1" providerId="LiveId" clId="{7C24A157-53FF-4490-AA5E-7B90604EDB24}"/>
    <pc:docChg chg="undo custSel addSld delSld modSld sldOrd">
      <pc:chgData name="Bruce Kimbark" userId="a5b13f7c410866c1" providerId="LiveId" clId="{7C24A157-53FF-4490-AA5E-7B90604EDB24}" dt="2018-04-16T04:00:52.721" v="8746"/>
      <pc:docMkLst>
        <pc:docMk/>
      </pc:docMkLst>
      <pc:sldChg chg="addSp modSp">
        <pc:chgData name="Bruce Kimbark" userId="a5b13f7c410866c1" providerId="LiveId" clId="{7C24A157-53FF-4490-AA5E-7B90604EDB24}" dt="2018-04-13T02:17:51.786" v="115" actId="20577"/>
        <pc:sldMkLst>
          <pc:docMk/>
          <pc:sldMk cId="747815588" sldId="256"/>
        </pc:sldMkLst>
        <pc:spChg chg="mod">
          <ac:chgData name="Bruce Kimbark" userId="a5b13f7c410866c1" providerId="LiveId" clId="{7C24A157-53FF-4490-AA5E-7B90604EDB24}" dt="2018-04-13T02:16:52.152" v="18" actId="20577"/>
          <ac:spMkLst>
            <pc:docMk/>
            <pc:sldMk cId="747815588" sldId="256"/>
            <ac:spMk id="2" creationId="{7A9FE233-B03F-4132-B2EE-5D3E9A4C01CA}"/>
          </ac:spMkLst>
        </pc:spChg>
        <pc:spChg chg="mod">
          <ac:chgData name="Bruce Kimbark" userId="a5b13f7c410866c1" providerId="LiveId" clId="{7C24A157-53FF-4490-AA5E-7B90604EDB24}" dt="2018-04-13T02:17:51.786" v="115" actId="20577"/>
          <ac:spMkLst>
            <pc:docMk/>
            <pc:sldMk cId="747815588" sldId="256"/>
            <ac:spMk id="3" creationId="{E82C8BEB-FF30-4E97-AFC9-80DB7F30C945}"/>
          </ac:spMkLst>
        </pc:spChg>
        <pc:picChg chg="add mod">
          <ac:chgData name="Bruce Kimbark" userId="a5b13f7c410866c1" providerId="LiveId" clId="{7C24A157-53FF-4490-AA5E-7B90604EDB24}" dt="2018-04-13T02:16:36.364" v="14" actId="1076"/>
          <ac:picMkLst>
            <pc:docMk/>
            <pc:sldMk cId="747815588" sldId="256"/>
            <ac:picMk id="4" creationId="{1F62F53A-85BD-4B3E-9890-7C955AD5D8D5}"/>
          </ac:picMkLst>
        </pc:picChg>
      </pc:sldChg>
      <pc:sldChg chg="addSp delSp modSp ord">
        <pc:chgData name="Bruce Kimbark" userId="a5b13f7c410866c1" providerId="LiveId" clId="{7C24A157-53FF-4490-AA5E-7B90604EDB24}" dt="2018-04-13T04:16:08.448" v="2414" actId="14100"/>
        <pc:sldMkLst>
          <pc:docMk/>
          <pc:sldMk cId="4016739069" sldId="257"/>
        </pc:sldMkLst>
        <pc:spChg chg="mod">
          <ac:chgData name="Bruce Kimbark" userId="a5b13f7c410866c1" providerId="LiveId" clId="{7C24A157-53FF-4490-AA5E-7B90604EDB24}" dt="2018-04-13T02:51:32.848" v="1685" actId="20577"/>
          <ac:spMkLst>
            <pc:docMk/>
            <pc:sldMk cId="4016739069" sldId="257"/>
            <ac:spMk id="6" creationId="{DEA01705-04C1-4314-BC7E-732CBD7807D7}"/>
          </ac:spMkLst>
        </pc:spChg>
        <pc:picChg chg="add del">
          <ac:chgData name="Bruce Kimbark" userId="a5b13f7c410866c1" providerId="LiveId" clId="{7C24A157-53FF-4490-AA5E-7B90604EDB24}" dt="2018-04-13T02:45:42.475" v="1361" actId="20577"/>
          <ac:picMkLst>
            <pc:docMk/>
            <pc:sldMk cId="4016739069" sldId="257"/>
            <ac:picMk id="2" creationId="{19D53EDC-01D6-4F32-A9F6-F9855D337CA4}"/>
          </ac:picMkLst>
        </pc:picChg>
      </pc:sldChg>
      <pc:sldChg chg="addSp delSp modSp">
        <pc:chgData name="Bruce Kimbark" userId="a5b13f7c410866c1" providerId="LiveId" clId="{7C24A157-53FF-4490-AA5E-7B90604EDB24}" dt="2018-04-13T04:25:07.625" v="2426" actId="14100"/>
        <pc:sldMkLst>
          <pc:docMk/>
          <pc:sldMk cId="2930692298" sldId="259"/>
        </pc:sldMkLst>
        <pc:picChg chg="add mod modCrop">
          <ac:chgData name="Bruce Kimbark" userId="a5b13f7c410866c1" providerId="LiveId" clId="{7C24A157-53FF-4490-AA5E-7B90604EDB24}" dt="2018-04-13T04:25:07.625" v="2426" actId="14100"/>
          <ac:picMkLst>
            <pc:docMk/>
            <pc:sldMk cId="2930692298" sldId="259"/>
            <ac:picMk id="3" creationId="{86F9CE98-51A9-43B0-B5D5-8B0EDE6D4612}"/>
          </ac:picMkLst>
        </pc:picChg>
        <pc:picChg chg="del">
          <ac:chgData name="Bruce Kimbark" userId="a5b13f7c410866c1" providerId="LiveId" clId="{7C24A157-53FF-4490-AA5E-7B90604EDB24}" dt="2018-04-13T04:24:33.320" v="2415" actId="478"/>
          <ac:picMkLst>
            <pc:docMk/>
            <pc:sldMk cId="2930692298" sldId="259"/>
            <ac:picMk id="5" creationId="{DD3E849D-450D-482B-A4F3-F7B87A53B545}"/>
          </ac:picMkLst>
        </pc:picChg>
      </pc:sldChg>
      <pc:sldChg chg="modSp ord">
        <pc:chgData name="Bruce Kimbark" userId="a5b13f7c410866c1" providerId="LiveId" clId="{7C24A157-53FF-4490-AA5E-7B90604EDB24}" dt="2018-04-13T02:51:13.833" v="1683" actId="20577"/>
        <pc:sldMkLst>
          <pc:docMk/>
          <pc:sldMk cId="303213065" sldId="260"/>
        </pc:sldMkLst>
        <pc:spChg chg="mod">
          <ac:chgData name="Bruce Kimbark" userId="a5b13f7c410866c1" providerId="LiveId" clId="{7C24A157-53FF-4490-AA5E-7B90604EDB24}" dt="2018-04-13T00:56:39.310" v="11" actId="20577"/>
          <ac:spMkLst>
            <pc:docMk/>
            <pc:sldMk cId="303213065" sldId="260"/>
            <ac:spMk id="5" creationId="{80129758-8B48-460E-A9BA-1AF81D5F609A}"/>
          </ac:spMkLst>
        </pc:spChg>
      </pc:sldChg>
      <pc:sldChg chg="addSp delSp modSp ord">
        <pc:chgData name="Bruce Kimbark" userId="a5b13f7c410866c1" providerId="LiveId" clId="{7C24A157-53FF-4490-AA5E-7B90604EDB24}" dt="2018-04-13T02:43:11.312" v="1344" actId="20577"/>
        <pc:sldMkLst>
          <pc:docMk/>
          <pc:sldMk cId="3939683700" sldId="262"/>
        </pc:sldMkLst>
        <pc:spChg chg="mod">
          <ac:chgData name="Bruce Kimbark" userId="a5b13f7c410866c1" providerId="LiveId" clId="{7C24A157-53FF-4490-AA5E-7B90604EDB24}" dt="2018-04-13T02:43:11.312" v="1344" actId="20577"/>
          <ac:spMkLst>
            <pc:docMk/>
            <pc:sldMk cId="3939683700" sldId="262"/>
            <ac:spMk id="6" creationId="{8E8B74A4-FEE7-4155-A551-BAC4E32D8471}"/>
          </ac:spMkLst>
        </pc:spChg>
        <pc:picChg chg="add mod">
          <ac:chgData name="Bruce Kimbark" userId="a5b13f7c410866c1" providerId="LiveId" clId="{7C24A157-53FF-4490-AA5E-7B90604EDB24}" dt="2018-04-13T02:42:23.427" v="1210" actId="1076"/>
          <ac:picMkLst>
            <pc:docMk/>
            <pc:sldMk cId="3939683700" sldId="262"/>
            <ac:picMk id="2" creationId="{1C001E3C-CB25-4901-A9B3-76ECA957A045}"/>
          </ac:picMkLst>
        </pc:picChg>
        <pc:picChg chg="del">
          <ac:chgData name="Bruce Kimbark" userId="a5b13f7c410866c1" providerId="LiveId" clId="{7C24A157-53FF-4490-AA5E-7B90604EDB24}" dt="2018-04-13T02:42:11.740" v="1205" actId="478"/>
          <ac:picMkLst>
            <pc:docMk/>
            <pc:sldMk cId="3939683700" sldId="262"/>
            <ac:picMk id="7" creationId="{5B8EB29E-44F9-49FF-86DF-DFDF2A010FDC}"/>
          </ac:picMkLst>
        </pc:picChg>
      </pc:sldChg>
      <pc:sldChg chg="addSp delSp modSp ord">
        <pc:chgData name="Bruce Kimbark" userId="a5b13f7c410866c1" providerId="LiveId" clId="{7C24A157-53FF-4490-AA5E-7B90604EDB24}" dt="2018-04-13T02:47:46.256" v="1512" actId="20577"/>
        <pc:sldMkLst>
          <pc:docMk/>
          <pc:sldMk cId="1042640570" sldId="263"/>
        </pc:sldMkLst>
        <pc:spChg chg="mod">
          <ac:chgData name="Bruce Kimbark" userId="a5b13f7c410866c1" providerId="LiveId" clId="{7C24A157-53FF-4490-AA5E-7B90604EDB24}" dt="2018-04-13T02:47:46.256" v="1512" actId="20577"/>
          <ac:spMkLst>
            <pc:docMk/>
            <pc:sldMk cId="1042640570" sldId="263"/>
            <ac:spMk id="4" creationId="{00000000-0000-0000-0000-000000000000}"/>
          </ac:spMkLst>
        </pc:spChg>
        <pc:spChg chg="add del mod">
          <ac:chgData name="Bruce Kimbark" userId="a5b13f7c410866c1" providerId="LiveId" clId="{7C24A157-53FF-4490-AA5E-7B90604EDB24}" dt="2018-04-13T02:46:10.616" v="1366" actId="478"/>
          <ac:spMkLst>
            <pc:docMk/>
            <pc:sldMk cId="1042640570" sldId="263"/>
            <ac:spMk id="6" creationId="{414FB90F-2B0D-46F8-B3A6-29618713E980}"/>
          </ac:spMkLst>
        </pc:spChg>
        <pc:picChg chg="del">
          <ac:chgData name="Bruce Kimbark" userId="a5b13f7c410866c1" providerId="LiveId" clId="{7C24A157-53FF-4490-AA5E-7B90604EDB24}" dt="2018-04-13T02:46:05.197" v="1364" actId="478"/>
          <ac:picMkLst>
            <pc:docMk/>
            <pc:sldMk cId="1042640570" sldId="263"/>
            <ac:picMk id="5" creationId="{00000000-0000-0000-0000-000000000000}"/>
          </ac:picMkLst>
        </pc:picChg>
        <pc:picChg chg="add mod">
          <ac:chgData name="Bruce Kimbark" userId="a5b13f7c410866c1" providerId="LiveId" clId="{7C24A157-53FF-4490-AA5E-7B90604EDB24}" dt="2018-04-13T02:46:18.248" v="1369" actId="1076"/>
          <ac:picMkLst>
            <pc:docMk/>
            <pc:sldMk cId="1042640570" sldId="263"/>
            <ac:picMk id="7" creationId="{39EF71DA-80D3-4F65-9157-C104C8B9CC79}"/>
          </ac:picMkLst>
        </pc:picChg>
      </pc:sldChg>
      <pc:sldChg chg="addSp delSp modSp ord">
        <pc:chgData name="Bruce Kimbark" userId="a5b13f7c410866c1" providerId="LiveId" clId="{7C24A157-53FF-4490-AA5E-7B90604EDB24}" dt="2018-04-13T02:46:51.150" v="1433" actId="1037"/>
        <pc:sldMkLst>
          <pc:docMk/>
          <pc:sldMk cId="30233845" sldId="264"/>
        </pc:sldMkLst>
        <pc:spChg chg="mod">
          <ac:chgData name="Bruce Kimbark" userId="a5b13f7c410866c1" providerId="LiveId" clId="{7C24A157-53FF-4490-AA5E-7B90604EDB24}" dt="2018-04-13T02:30:25.701" v="1114" actId="115"/>
          <ac:spMkLst>
            <pc:docMk/>
            <pc:sldMk cId="30233845" sldId="264"/>
            <ac:spMk id="4" creationId="{00000000-0000-0000-0000-000000000000}"/>
          </ac:spMkLst>
        </pc:spChg>
        <pc:spChg chg="add del mod">
          <ac:chgData name="Bruce Kimbark" userId="a5b13f7c410866c1" providerId="LiveId" clId="{7C24A157-53FF-4490-AA5E-7B90604EDB24}" dt="2018-04-13T02:43:25.786" v="1347" actId="478"/>
          <ac:spMkLst>
            <pc:docMk/>
            <pc:sldMk cId="30233845" sldId="264"/>
            <ac:spMk id="6" creationId="{CF5BAA4F-0BC0-436E-8C76-F9E31A9921F9}"/>
          </ac:spMkLst>
        </pc:spChg>
        <pc:picChg chg="del">
          <ac:chgData name="Bruce Kimbark" userId="a5b13f7c410866c1" providerId="LiveId" clId="{7C24A157-53FF-4490-AA5E-7B90604EDB24}" dt="2018-04-13T02:43:23.353" v="1345" actId="478"/>
          <ac:picMkLst>
            <pc:docMk/>
            <pc:sldMk cId="30233845" sldId="264"/>
            <ac:picMk id="5" creationId="{00000000-0000-0000-0000-000000000000}"/>
          </ac:picMkLst>
        </pc:picChg>
        <pc:picChg chg="add del mod">
          <ac:chgData name="Bruce Kimbark" userId="a5b13f7c410866c1" providerId="LiveId" clId="{7C24A157-53FF-4490-AA5E-7B90604EDB24}" dt="2018-04-13T02:46:02.997" v="1363" actId="1037"/>
          <ac:picMkLst>
            <pc:docMk/>
            <pc:sldMk cId="30233845" sldId="264"/>
            <ac:picMk id="7" creationId="{B8D0F867-B3D7-484B-A42B-1366604AF282}"/>
          </ac:picMkLst>
        </pc:picChg>
        <pc:picChg chg="mod">
          <ac:chgData name="Bruce Kimbark" userId="a5b13f7c410866c1" providerId="LiveId" clId="{7C24A157-53FF-4490-AA5E-7B90604EDB24}" dt="2018-04-13T02:46:51.150" v="1433" actId="1037"/>
          <ac:picMkLst>
            <pc:docMk/>
            <pc:sldMk cId="30233845" sldId="264"/>
            <ac:picMk id="8" creationId="{00000000-0000-0000-0000-000000000000}"/>
          </ac:picMkLst>
        </pc:picChg>
        <pc:picChg chg="add mod">
          <ac:chgData name="Bruce Kimbark" userId="a5b13f7c410866c1" providerId="LiveId" clId="{7C24A157-53FF-4490-AA5E-7B90604EDB24}" dt="2018-04-13T02:46:37.989" v="1372" actId="14100"/>
          <ac:picMkLst>
            <pc:docMk/>
            <pc:sldMk cId="30233845" sldId="264"/>
            <ac:picMk id="9" creationId="{04D194B5-CE97-4726-9D97-A3435E5C9D1C}"/>
          </ac:picMkLst>
        </pc:picChg>
      </pc:sldChg>
      <pc:sldChg chg="modSp ord">
        <pc:chgData name="Bruce Kimbark" userId="a5b13f7c410866c1" providerId="LiveId" clId="{7C24A157-53FF-4490-AA5E-7B90604EDB24}" dt="2018-04-14T02:21:30.523" v="2524" actId="1076"/>
        <pc:sldMkLst>
          <pc:docMk/>
          <pc:sldMk cId="1135489989" sldId="265"/>
        </pc:sldMkLst>
        <pc:spChg chg="mod">
          <ac:chgData name="Bruce Kimbark" userId="a5b13f7c410866c1" providerId="LiveId" clId="{7C24A157-53FF-4490-AA5E-7B90604EDB24}" dt="2018-04-13T02:49:02.466" v="1542" actId="20577"/>
          <ac:spMkLst>
            <pc:docMk/>
            <pc:sldMk cId="1135489989" sldId="265"/>
            <ac:spMk id="2" creationId="{00000000-0000-0000-0000-000000000000}"/>
          </ac:spMkLst>
        </pc:spChg>
        <pc:spChg chg="mod">
          <ac:chgData name="Bruce Kimbark" userId="a5b13f7c410866c1" providerId="LiveId" clId="{7C24A157-53FF-4490-AA5E-7B90604EDB24}" dt="2018-04-13T02:49:57.085" v="1606" actId="20577"/>
          <ac:spMkLst>
            <pc:docMk/>
            <pc:sldMk cId="1135489989" sldId="265"/>
            <ac:spMk id="4" creationId="{00000000-0000-0000-0000-000000000000}"/>
          </ac:spMkLst>
        </pc:spChg>
      </pc:sldChg>
      <pc:sldChg chg="ord">
        <pc:chgData name="Bruce Kimbark" userId="a5b13f7c410866c1" providerId="LiveId" clId="{7C24A157-53FF-4490-AA5E-7B90604EDB24}" dt="2018-04-13T02:51:15.150" v="1684" actId="20577"/>
        <pc:sldMkLst>
          <pc:docMk/>
          <pc:sldMk cId="1640557881" sldId="266"/>
        </pc:sldMkLst>
      </pc:sldChg>
      <pc:sldChg chg="addSp delSp modSp">
        <pc:chgData name="Bruce Kimbark" userId="a5b13f7c410866c1" providerId="LiveId" clId="{7C24A157-53FF-4490-AA5E-7B90604EDB24}" dt="2018-04-15T18:13:05.656" v="8729" actId="1076"/>
        <pc:sldMkLst>
          <pc:docMk/>
          <pc:sldMk cId="1521833376" sldId="267"/>
        </pc:sldMkLst>
        <pc:spChg chg="mod">
          <ac:chgData name="Bruce Kimbark" userId="a5b13f7c410866c1" providerId="LiveId" clId="{7C24A157-53FF-4490-AA5E-7B90604EDB24}" dt="2018-04-15T17:58:58.003" v="7823" actId="20577"/>
          <ac:spMkLst>
            <pc:docMk/>
            <pc:sldMk cId="1521833376" sldId="267"/>
            <ac:spMk id="2" creationId="{00000000-0000-0000-0000-000000000000}"/>
          </ac:spMkLst>
        </pc:spChg>
        <pc:spChg chg="add del mod">
          <ac:chgData name="Bruce Kimbark" userId="a5b13f7c410866c1" providerId="LiveId" clId="{7C24A157-53FF-4490-AA5E-7B90604EDB24}" dt="2018-04-15T18:13:05.656" v="8729" actId="1076"/>
          <ac:spMkLst>
            <pc:docMk/>
            <pc:sldMk cId="1521833376" sldId="267"/>
            <ac:spMk id="3" creationId="{00000000-0000-0000-0000-000000000000}"/>
          </ac:spMkLst>
        </pc:spChg>
        <pc:spChg chg="mod">
          <ac:chgData name="Bruce Kimbark" userId="a5b13f7c410866c1" providerId="LiveId" clId="{7C24A157-53FF-4490-AA5E-7B90604EDB24}" dt="2018-04-15T18:09:38.103" v="8280" actId="20577"/>
          <ac:spMkLst>
            <pc:docMk/>
            <pc:sldMk cId="1521833376" sldId="267"/>
            <ac:spMk id="4" creationId="{00000000-0000-0000-0000-000000000000}"/>
          </ac:spMkLst>
        </pc:spChg>
        <pc:spChg chg="add del mod">
          <ac:chgData name="Bruce Kimbark" userId="a5b13f7c410866c1" providerId="LiveId" clId="{7C24A157-53FF-4490-AA5E-7B90604EDB24}" dt="2018-04-15T18:01:29.945" v="7983" actId="1076"/>
          <ac:spMkLst>
            <pc:docMk/>
            <pc:sldMk cId="1521833376" sldId="267"/>
            <ac:spMk id="5" creationId="{065E7047-0723-4C78-AC6F-C058AA70BA45}"/>
          </ac:spMkLst>
        </pc:spChg>
      </pc:sldChg>
      <pc:sldChg chg="addSp delSp modSp add">
        <pc:chgData name="Bruce Kimbark" userId="a5b13f7c410866c1" providerId="LiveId" clId="{7C24A157-53FF-4490-AA5E-7B90604EDB24}" dt="2018-04-13T02:28:43.036" v="1107" actId="20577"/>
        <pc:sldMkLst>
          <pc:docMk/>
          <pc:sldMk cId="2719841800" sldId="268"/>
        </pc:sldMkLst>
        <pc:spChg chg="mod">
          <ac:chgData name="Bruce Kimbark" userId="a5b13f7c410866c1" providerId="LiveId" clId="{7C24A157-53FF-4490-AA5E-7B90604EDB24}" dt="2018-04-13T02:18:23.808" v="150" actId="20577"/>
          <ac:spMkLst>
            <pc:docMk/>
            <pc:sldMk cId="2719841800" sldId="268"/>
            <ac:spMk id="2" creationId="{D43B81B3-083F-4AF2-A05C-1373D361FDAE}"/>
          </ac:spMkLst>
        </pc:spChg>
        <pc:spChg chg="mod">
          <ac:chgData name="Bruce Kimbark" userId="a5b13f7c410866c1" providerId="LiveId" clId="{7C24A157-53FF-4490-AA5E-7B90604EDB24}" dt="2018-04-13T02:28:43.036" v="1107" actId="20577"/>
          <ac:spMkLst>
            <pc:docMk/>
            <pc:sldMk cId="2719841800" sldId="268"/>
            <ac:spMk id="3" creationId="{18FEE2A7-27F5-4F25-B1A8-2FE3C49BA99D}"/>
          </ac:spMkLst>
        </pc:spChg>
        <pc:spChg chg="add del">
          <ac:chgData name="Bruce Kimbark" userId="a5b13f7c410866c1" providerId="LiveId" clId="{7C24A157-53FF-4490-AA5E-7B90604EDB24}" dt="2018-04-13T02:19:50.765" v="254" actId="20577"/>
          <ac:spMkLst>
            <pc:docMk/>
            <pc:sldMk cId="2719841800" sldId="268"/>
            <ac:spMk id="4" creationId="{01E399B1-F79E-4780-84B6-95A17B6728A3}"/>
          </ac:spMkLst>
        </pc:spChg>
      </pc:sldChg>
      <pc:sldChg chg="addSp delSp modSp add ord">
        <pc:chgData name="Bruce Kimbark" userId="a5b13f7c410866c1" providerId="LiveId" clId="{7C24A157-53FF-4490-AA5E-7B90604EDB24}" dt="2018-04-13T02:34:20.793" v="1204" actId="20577"/>
        <pc:sldMkLst>
          <pc:docMk/>
          <pc:sldMk cId="1562954332" sldId="269"/>
        </pc:sldMkLst>
        <pc:spChg chg="del">
          <ac:chgData name="Bruce Kimbark" userId="a5b13f7c410866c1" providerId="LiveId" clId="{7C24A157-53FF-4490-AA5E-7B90604EDB24}" dt="2018-04-13T02:32:22.039" v="1124" actId="20577"/>
          <ac:spMkLst>
            <pc:docMk/>
            <pc:sldMk cId="1562954332" sldId="269"/>
            <ac:spMk id="2" creationId="{9D117CE8-E41B-44F3-A0DD-E84F74CD337D}"/>
          </ac:spMkLst>
        </pc:spChg>
        <pc:spChg chg="del">
          <ac:chgData name="Bruce Kimbark" userId="a5b13f7c410866c1" providerId="LiveId" clId="{7C24A157-53FF-4490-AA5E-7B90604EDB24}" dt="2018-04-13T02:32:22.039" v="1124" actId="20577"/>
          <ac:spMkLst>
            <pc:docMk/>
            <pc:sldMk cId="1562954332" sldId="269"/>
            <ac:spMk id="3" creationId="{CEAE36E9-72A8-46F6-9047-AC3F098FA3A8}"/>
          </ac:spMkLst>
        </pc:spChg>
        <pc:spChg chg="del">
          <ac:chgData name="Bruce Kimbark" userId="a5b13f7c410866c1" providerId="LiveId" clId="{7C24A157-53FF-4490-AA5E-7B90604EDB24}" dt="2018-04-13T02:32:22.039" v="1124" actId="20577"/>
          <ac:spMkLst>
            <pc:docMk/>
            <pc:sldMk cId="1562954332" sldId="269"/>
            <ac:spMk id="4" creationId="{0C19AED5-8065-478D-BDEC-4CFB555874D3}"/>
          </ac:spMkLst>
        </pc:spChg>
        <pc:spChg chg="add mod">
          <ac:chgData name="Bruce Kimbark" userId="a5b13f7c410866c1" providerId="LiveId" clId="{7C24A157-53FF-4490-AA5E-7B90604EDB24}" dt="2018-04-13T02:32:30.747" v="1154" actId="20577"/>
          <ac:spMkLst>
            <pc:docMk/>
            <pc:sldMk cId="1562954332" sldId="269"/>
            <ac:spMk id="5" creationId="{7CC8197B-6942-437F-AC8B-649D7C6CB088}"/>
          </ac:spMkLst>
        </pc:spChg>
        <pc:spChg chg="add mod">
          <ac:chgData name="Bruce Kimbark" userId="a5b13f7c410866c1" providerId="LiveId" clId="{7C24A157-53FF-4490-AA5E-7B90604EDB24}" dt="2018-04-13T02:34:20.793" v="1204" actId="20577"/>
          <ac:spMkLst>
            <pc:docMk/>
            <pc:sldMk cId="1562954332" sldId="269"/>
            <ac:spMk id="6" creationId="{09CEFE73-1BC8-4953-9091-C62FB7BA012B}"/>
          </ac:spMkLst>
        </pc:spChg>
      </pc:sldChg>
      <pc:sldChg chg="addSp delSp modSp add">
        <pc:chgData name="Bruce Kimbark" userId="a5b13f7c410866c1" providerId="LiveId" clId="{7C24A157-53FF-4490-AA5E-7B90604EDB24}" dt="2018-04-13T02:50:54.508" v="1682" actId="20577"/>
        <pc:sldMkLst>
          <pc:docMk/>
          <pc:sldMk cId="1343287709" sldId="270"/>
        </pc:sldMkLst>
        <pc:spChg chg="del">
          <ac:chgData name="Bruce Kimbark" userId="a5b13f7c410866c1" providerId="LiveId" clId="{7C24A157-53FF-4490-AA5E-7B90604EDB24}" dt="2018-04-13T02:50:22.905" v="1608" actId="20577"/>
          <ac:spMkLst>
            <pc:docMk/>
            <pc:sldMk cId="1343287709" sldId="270"/>
            <ac:spMk id="2" creationId="{9B68ECCD-60EF-4760-80AF-FD77EA1972A5}"/>
          </ac:spMkLst>
        </pc:spChg>
        <pc:spChg chg="del">
          <ac:chgData name="Bruce Kimbark" userId="a5b13f7c410866c1" providerId="LiveId" clId="{7C24A157-53FF-4490-AA5E-7B90604EDB24}" dt="2018-04-13T02:50:22.905" v="1608" actId="20577"/>
          <ac:spMkLst>
            <pc:docMk/>
            <pc:sldMk cId="1343287709" sldId="270"/>
            <ac:spMk id="3" creationId="{3B7FA2A8-114F-4454-B784-2259EDA885BB}"/>
          </ac:spMkLst>
        </pc:spChg>
        <pc:spChg chg="del">
          <ac:chgData name="Bruce Kimbark" userId="a5b13f7c410866c1" providerId="LiveId" clId="{7C24A157-53FF-4490-AA5E-7B90604EDB24}" dt="2018-04-13T02:50:22.905" v="1608" actId="20577"/>
          <ac:spMkLst>
            <pc:docMk/>
            <pc:sldMk cId="1343287709" sldId="270"/>
            <ac:spMk id="4" creationId="{156FCAF9-A704-49ED-BABF-6A946908CF8C}"/>
          </ac:spMkLst>
        </pc:spChg>
        <pc:spChg chg="add mod">
          <ac:chgData name="Bruce Kimbark" userId="a5b13f7c410866c1" providerId="LiveId" clId="{7C24A157-53FF-4490-AA5E-7B90604EDB24}" dt="2018-04-13T02:50:29.810" v="1624" actId="20577"/>
          <ac:spMkLst>
            <pc:docMk/>
            <pc:sldMk cId="1343287709" sldId="270"/>
            <ac:spMk id="5" creationId="{0F83A69B-2594-4CCA-9847-0B318D4E1141}"/>
          </ac:spMkLst>
        </pc:spChg>
        <pc:spChg chg="add mod">
          <ac:chgData name="Bruce Kimbark" userId="a5b13f7c410866c1" providerId="LiveId" clId="{7C24A157-53FF-4490-AA5E-7B90604EDB24}" dt="2018-04-13T02:50:54.508" v="1682" actId="20577"/>
          <ac:spMkLst>
            <pc:docMk/>
            <pc:sldMk cId="1343287709" sldId="270"/>
            <ac:spMk id="6" creationId="{D8555016-6361-4615-957A-A39E158865DC}"/>
          </ac:spMkLst>
        </pc:spChg>
      </pc:sldChg>
      <pc:sldChg chg="addSp delSp modSp add ord">
        <pc:chgData name="Bruce Kimbark" userId="a5b13f7c410866c1" providerId="LiveId" clId="{7C24A157-53FF-4490-AA5E-7B90604EDB24}" dt="2018-04-15T16:01:51.021" v="3498" actId="20577"/>
        <pc:sldMkLst>
          <pc:docMk/>
          <pc:sldMk cId="1269789844" sldId="271"/>
        </pc:sldMkLst>
        <pc:spChg chg="del">
          <ac:chgData name="Bruce Kimbark" userId="a5b13f7c410866c1" providerId="LiveId" clId="{7C24A157-53FF-4490-AA5E-7B90604EDB24}" dt="2018-04-13T02:52:11.142" v="1688" actId="20577"/>
          <ac:spMkLst>
            <pc:docMk/>
            <pc:sldMk cId="1269789844" sldId="271"/>
            <ac:spMk id="2" creationId="{DF839D19-7B5E-44CC-B440-20A3691A5E42}"/>
          </ac:spMkLst>
        </pc:spChg>
        <pc:spChg chg="del">
          <ac:chgData name="Bruce Kimbark" userId="a5b13f7c410866c1" providerId="LiveId" clId="{7C24A157-53FF-4490-AA5E-7B90604EDB24}" dt="2018-04-13T02:52:11.142" v="1688" actId="20577"/>
          <ac:spMkLst>
            <pc:docMk/>
            <pc:sldMk cId="1269789844" sldId="271"/>
            <ac:spMk id="3" creationId="{04B7AC6D-B603-41BA-9C19-62B17C99A61B}"/>
          </ac:spMkLst>
        </pc:spChg>
        <pc:spChg chg="del">
          <ac:chgData name="Bruce Kimbark" userId="a5b13f7c410866c1" providerId="LiveId" clId="{7C24A157-53FF-4490-AA5E-7B90604EDB24}" dt="2018-04-13T02:52:11.142" v="1688" actId="20577"/>
          <ac:spMkLst>
            <pc:docMk/>
            <pc:sldMk cId="1269789844" sldId="271"/>
            <ac:spMk id="4" creationId="{18CEDE61-CB7C-4A54-9B56-8DFE534DDE23}"/>
          </ac:spMkLst>
        </pc:spChg>
        <pc:spChg chg="add mod">
          <ac:chgData name="Bruce Kimbark" userId="a5b13f7c410866c1" providerId="LiveId" clId="{7C24A157-53FF-4490-AA5E-7B90604EDB24}" dt="2018-04-13T02:52:31.904" v="1742" actId="20577"/>
          <ac:spMkLst>
            <pc:docMk/>
            <pc:sldMk cId="1269789844" sldId="271"/>
            <ac:spMk id="5" creationId="{3AA868B0-2A3E-4A35-B26D-7B4A620EAA11}"/>
          </ac:spMkLst>
        </pc:spChg>
        <pc:spChg chg="add mod">
          <ac:chgData name="Bruce Kimbark" userId="a5b13f7c410866c1" providerId="LiveId" clId="{7C24A157-53FF-4490-AA5E-7B90604EDB24}" dt="2018-04-15T16:01:51.021" v="3498" actId="20577"/>
          <ac:spMkLst>
            <pc:docMk/>
            <pc:sldMk cId="1269789844" sldId="271"/>
            <ac:spMk id="6" creationId="{F581ED65-FE67-43E6-8DC2-0C3BBAF09A93}"/>
          </ac:spMkLst>
        </pc:spChg>
      </pc:sldChg>
      <pc:sldChg chg="addSp delSp modSp add ord">
        <pc:chgData name="Bruce Kimbark" userId="a5b13f7c410866c1" providerId="LiveId" clId="{7C24A157-53FF-4490-AA5E-7B90604EDB24}" dt="2018-04-15T16:23:39.191" v="3923" actId="20577"/>
        <pc:sldMkLst>
          <pc:docMk/>
          <pc:sldMk cId="2662514496" sldId="272"/>
        </pc:sldMkLst>
        <pc:spChg chg="del">
          <ac:chgData name="Bruce Kimbark" userId="a5b13f7c410866c1" providerId="LiveId" clId="{7C24A157-53FF-4490-AA5E-7B90604EDB24}" dt="2018-04-13T02:55:54.497" v="1789" actId="20577"/>
          <ac:spMkLst>
            <pc:docMk/>
            <pc:sldMk cId="2662514496" sldId="272"/>
            <ac:spMk id="2" creationId="{2B93E3AC-955F-4301-BD8B-AE50CFEA4968}"/>
          </ac:spMkLst>
        </pc:spChg>
        <pc:spChg chg="del">
          <ac:chgData name="Bruce Kimbark" userId="a5b13f7c410866c1" providerId="LiveId" clId="{7C24A157-53FF-4490-AA5E-7B90604EDB24}" dt="2018-04-13T02:55:54.497" v="1789" actId="20577"/>
          <ac:spMkLst>
            <pc:docMk/>
            <pc:sldMk cId="2662514496" sldId="272"/>
            <ac:spMk id="3" creationId="{3690742F-19E0-4194-9D0B-FDDAC2B5BC9D}"/>
          </ac:spMkLst>
        </pc:spChg>
        <pc:spChg chg="del">
          <ac:chgData name="Bruce Kimbark" userId="a5b13f7c410866c1" providerId="LiveId" clId="{7C24A157-53FF-4490-AA5E-7B90604EDB24}" dt="2018-04-13T02:55:54.497" v="1789" actId="20577"/>
          <ac:spMkLst>
            <pc:docMk/>
            <pc:sldMk cId="2662514496" sldId="272"/>
            <ac:spMk id="4" creationId="{275ED674-321A-4A81-B653-33C44F500E64}"/>
          </ac:spMkLst>
        </pc:spChg>
        <pc:spChg chg="add mod">
          <ac:chgData name="Bruce Kimbark" userId="a5b13f7c410866c1" providerId="LiveId" clId="{7C24A157-53FF-4490-AA5E-7B90604EDB24}" dt="2018-04-15T16:22:56.315" v="3918" actId="20577"/>
          <ac:spMkLst>
            <pc:docMk/>
            <pc:sldMk cId="2662514496" sldId="272"/>
            <ac:spMk id="5" creationId="{8BBD811E-1044-4AEB-9695-ABD40957D8CB}"/>
          </ac:spMkLst>
        </pc:spChg>
        <pc:spChg chg="add mod">
          <ac:chgData name="Bruce Kimbark" userId="a5b13f7c410866c1" providerId="LiveId" clId="{7C24A157-53FF-4490-AA5E-7B90604EDB24}" dt="2018-04-15T16:23:39.191" v="3923" actId="20577"/>
          <ac:spMkLst>
            <pc:docMk/>
            <pc:sldMk cId="2662514496" sldId="272"/>
            <ac:spMk id="6" creationId="{E911BEDA-4326-4507-862E-C41F5D062894}"/>
          </ac:spMkLst>
        </pc:spChg>
        <pc:spChg chg="add mod">
          <ac:chgData name="Bruce Kimbark" userId="a5b13f7c410866c1" providerId="LiveId" clId="{7C24A157-53FF-4490-AA5E-7B90604EDB24}" dt="2018-04-15T16:21:04.220" v="3848" actId="27636"/>
          <ac:spMkLst>
            <pc:docMk/>
            <pc:sldMk cId="2662514496" sldId="272"/>
            <ac:spMk id="7" creationId="{9A635FE7-5CE9-4C5F-9775-B03912A0F409}"/>
          </ac:spMkLst>
        </pc:spChg>
      </pc:sldChg>
      <pc:sldChg chg="addSp delSp modSp add mod">
        <pc:chgData name="Bruce Kimbark" userId="a5b13f7c410866c1" providerId="LiveId" clId="{7C24A157-53FF-4490-AA5E-7B90604EDB24}" dt="2018-04-13T02:58:16.545" v="1965" actId="1035"/>
        <pc:sldMkLst>
          <pc:docMk/>
          <pc:sldMk cId="3178137282" sldId="273"/>
        </pc:sldMkLst>
        <pc:spChg chg="add del mod">
          <ac:chgData name="Bruce Kimbark" userId="a5b13f7c410866c1" providerId="LiveId" clId="{7C24A157-53FF-4490-AA5E-7B90604EDB24}" dt="2018-04-13T02:53:15.409" v="1762" actId="1035"/>
          <ac:spMkLst>
            <pc:docMk/>
            <pc:sldMk cId="3178137282" sldId="273"/>
            <ac:spMk id="2" creationId="{2B93E3AC-955F-4301-BD8B-AE50CFEA4968}"/>
          </ac:spMkLst>
        </pc:spChg>
        <pc:spChg chg="add del mod">
          <ac:chgData name="Bruce Kimbark" userId="a5b13f7c410866c1" providerId="LiveId" clId="{7C24A157-53FF-4490-AA5E-7B90604EDB24}" dt="2018-04-13T02:53:15.409" v="1762" actId="1035"/>
          <ac:spMkLst>
            <pc:docMk/>
            <pc:sldMk cId="3178137282" sldId="273"/>
            <ac:spMk id="3" creationId="{3690742F-19E0-4194-9D0B-FDDAC2B5BC9D}"/>
          </ac:spMkLst>
        </pc:spChg>
        <pc:spChg chg="add del mod">
          <ac:chgData name="Bruce Kimbark" userId="a5b13f7c410866c1" providerId="LiveId" clId="{7C24A157-53FF-4490-AA5E-7B90604EDB24}" dt="2018-04-13T02:53:15.409" v="1762" actId="1035"/>
          <ac:spMkLst>
            <pc:docMk/>
            <pc:sldMk cId="3178137282" sldId="273"/>
            <ac:spMk id="4" creationId="{275ED674-321A-4A81-B653-33C44F500E64}"/>
          </ac:spMkLst>
        </pc:spChg>
        <pc:graphicFrameChg chg="add mod">
          <ac:chgData name="Bruce Kimbark" userId="a5b13f7c410866c1" providerId="LiveId" clId="{7C24A157-53FF-4490-AA5E-7B90604EDB24}" dt="2018-04-13T02:53:00.484" v="1752" actId="14100"/>
          <ac:graphicFrameMkLst>
            <pc:docMk/>
            <pc:sldMk cId="3178137282" sldId="273"/>
            <ac:graphicFrameMk id="5" creationId="{9AAAB0E2-4C15-4D0C-A3D2-649D0B7EA05B}"/>
          </ac:graphicFrameMkLst>
        </pc:graphicFrameChg>
        <pc:graphicFrameChg chg="add del mod">
          <ac:chgData name="Bruce Kimbark" userId="a5b13f7c410866c1" providerId="LiveId" clId="{7C24A157-53FF-4490-AA5E-7B90604EDB24}" dt="2018-04-13T02:58:04.816" v="1930" actId="478"/>
          <ac:graphicFrameMkLst>
            <pc:docMk/>
            <pc:sldMk cId="3178137282" sldId="273"/>
            <ac:graphicFrameMk id="7" creationId="{9AAAB0E2-4C15-4D0C-A3D2-649D0B7EA05B}"/>
          </ac:graphicFrameMkLst>
        </pc:graphicFrameChg>
        <pc:picChg chg="add del mod">
          <ac:chgData name="Bruce Kimbark" userId="a5b13f7c410866c1" providerId="LiveId" clId="{7C24A157-53FF-4490-AA5E-7B90604EDB24}" dt="2018-04-13T02:53:13.937" v="1760" actId="1035"/>
          <ac:picMkLst>
            <pc:docMk/>
            <pc:sldMk cId="3178137282" sldId="273"/>
            <ac:picMk id="6" creationId="{72C356AB-0C6B-4455-8FE3-C71C5F9A51E0}"/>
          </ac:picMkLst>
        </pc:picChg>
        <pc:picChg chg="add mod">
          <ac:chgData name="Bruce Kimbark" userId="a5b13f7c410866c1" providerId="LiveId" clId="{7C24A157-53FF-4490-AA5E-7B90604EDB24}" dt="2018-04-13T02:58:16.545" v="1965" actId="1035"/>
          <ac:picMkLst>
            <pc:docMk/>
            <pc:sldMk cId="3178137282" sldId="273"/>
            <ac:picMk id="8" creationId="{1273CBF0-ADB5-4E17-BEC0-37A450F6B0EB}"/>
          </ac:picMkLst>
        </pc:picChg>
      </pc:sldChg>
      <pc:sldChg chg="modSp add">
        <pc:chgData name="Bruce Kimbark" userId="a5b13f7c410866c1" providerId="LiveId" clId="{7C24A157-53FF-4490-AA5E-7B90604EDB24}" dt="2018-04-15T18:23:05.798" v="8730" actId="20577"/>
        <pc:sldMkLst>
          <pc:docMk/>
          <pc:sldMk cId="99107377" sldId="274"/>
        </pc:sldMkLst>
        <pc:spChg chg="mod">
          <ac:chgData name="Bruce Kimbark" userId="a5b13f7c410866c1" providerId="LiveId" clId="{7C24A157-53FF-4490-AA5E-7B90604EDB24}" dt="2018-04-15T16:44:59.946" v="5370" actId="14100"/>
          <ac:spMkLst>
            <pc:docMk/>
            <pc:sldMk cId="99107377" sldId="274"/>
            <ac:spMk id="5" creationId="{8BBD811E-1044-4AEB-9695-ABD40957D8CB}"/>
          </ac:spMkLst>
        </pc:spChg>
        <pc:spChg chg="mod">
          <ac:chgData name="Bruce Kimbark" userId="a5b13f7c410866c1" providerId="LiveId" clId="{7C24A157-53FF-4490-AA5E-7B90604EDB24}" dt="2018-04-15T18:23:05.798" v="8730" actId="20577"/>
          <ac:spMkLst>
            <pc:docMk/>
            <pc:sldMk cId="99107377" sldId="274"/>
            <ac:spMk id="6" creationId="{E911BEDA-4326-4507-862E-C41F5D062894}"/>
          </ac:spMkLst>
        </pc:spChg>
        <pc:spChg chg="mod">
          <ac:chgData name="Bruce Kimbark" userId="a5b13f7c410866c1" providerId="LiveId" clId="{7C24A157-53FF-4490-AA5E-7B90604EDB24}" dt="2018-04-15T16:45:15.244" v="5376" actId="20577"/>
          <ac:spMkLst>
            <pc:docMk/>
            <pc:sldMk cId="99107377" sldId="274"/>
            <ac:spMk id="7" creationId="{9A635FE7-5CE9-4C5F-9775-B03912A0F409}"/>
          </ac:spMkLst>
        </pc:spChg>
      </pc:sldChg>
      <pc:sldChg chg="addSp delSp modSp add mod">
        <pc:chgData name="Bruce Kimbark" userId="a5b13f7c410866c1" providerId="LiveId" clId="{7C24A157-53FF-4490-AA5E-7B90604EDB24}" dt="2018-04-13T04:15:09.963" v="2413" actId="1036"/>
        <pc:sldMkLst>
          <pc:docMk/>
          <pc:sldMk cId="2403580942" sldId="275"/>
        </pc:sldMkLst>
        <pc:spChg chg="add mod">
          <ac:chgData name="Bruce Kimbark" userId="a5b13f7c410866c1" providerId="LiveId" clId="{7C24A157-53FF-4490-AA5E-7B90604EDB24}" dt="2018-04-13T03:00:17.031" v="2063" actId="20577"/>
          <ac:spMkLst>
            <pc:docMk/>
            <pc:sldMk cId="2403580942" sldId="275"/>
            <ac:spMk id="2" creationId="{394C51BF-3726-44C9-9EF7-BE9E10994B5B}"/>
          </ac:spMkLst>
        </pc:spChg>
        <pc:spChg chg="add del mod">
          <ac:chgData name="Bruce Kimbark" userId="a5b13f7c410866c1" providerId="LiveId" clId="{7C24A157-53FF-4490-AA5E-7B90604EDB24}" dt="2018-04-13T02:58:55.088" v="1968" actId="478"/>
          <ac:spMkLst>
            <pc:docMk/>
            <pc:sldMk cId="2403580942" sldId="275"/>
            <ac:spMk id="3" creationId="{E32A5BB6-39C2-4B5A-B158-42A871808664}"/>
          </ac:spMkLst>
        </pc:spChg>
        <pc:spChg chg="add mod">
          <ac:chgData name="Bruce Kimbark" userId="a5b13f7c410866c1" providerId="LiveId" clId="{7C24A157-53FF-4490-AA5E-7B90604EDB24}" dt="2018-04-13T04:07:53.373" v="2368" actId="20577"/>
          <ac:spMkLst>
            <pc:docMk/>
            <pc:sldMk cId="2403580942" sldId="275"/>
            <ac:spMk id="4" creationId="{04DCDC04-D091-4AD9-866E-BC23029ECE77}"/>
          </ac:spMkLst>
        </pc:spChg>
        <pc:graphicFrameChg chg="add del mod">
          <ac:chgData name="Bruce Kimbark" userId="a5b13f7c410866c1" providerId="LiveId" clId="{7C24A157-53FF-4490-AA5E-7B90604EDB24}" dt="2018-04-13T04:14:54.293" v="2401" actId="478"/>
          <ac:graphicFrameMkLst>
            <pc:docMk/>
            <pc:sldMk cId="2403580942" sldId="275"/>
            <ac:graphicFrameMk id="6" creationId="{CD857E6A-E21C-4946-B07E-319BF5311791}"/>
          </ac:graphicFrameMkLst>
        </pc:graphicFrameChg>
        <pc:graphicFrameChg chg="del">
          <ac:chgData name="Bruce Kimbark" userId="a5b13f7c410866c1" providerId="LiveId" clId="{7C24A157-53FF-4490-AA5E-7B90604EDB24}" dt="2018-04-13T02:58:26.553" v="1966" actId="478"/>
          <ac:graphicFrameMkLst>
            <pc:docMk/>
            <pc:sldMk cId="2403580942" sldId="275"/>
            <ac:graphicFrameMk id="7" creationId="{9AAAB0E2-4C15-4D0C-A3D2-649D0B7EA05B}"/>
          </ac:graphicFrameMkLst>
        </pc:graphicFrameChg>
        <pc:picChg chg="add mod">
          <ac:chgData name="Bruce Kimbark" userId="a5b13f7c410866c1" providerId="LiveId" clId="{7C24A157-53FF-4490-AA5E-7B90604EDB24}" dt="2018-04-13T04:15:09.963" v="2413" actId="1036"/>
          <ac:picMkLst>
            <pc:docMk/>
            <pc:sldMk cId="2403580942" sldId="275"/>
            <ac:picMk id="3" creationId="{DF9E80B0-44A5-4E2D-AB83-D1CDF84BDAF2}"/>
          </ac:picMkLst>
        </pc:picChg>
        <pc:picChg chg="add del mod">
          <ac:chgData name="Bruce Kimbark" userId="a5b13f7c410866c1" providerId="LiveId" clId="{7C24A157-53FF-4490-AA5E-7B90604EDB24}" dt="2018-04-13T04:11:56.530" v="2369" actId="478"/>
          <ac:picMkLst>
            <pc:docMk/>
            <pc:sldMk cId="2403580942" sldId="275"/>
            <ac:picMk id="5" creationId="{7049CC29-8FAB-4CE8-8A8F-C6E0272B02A9}"/>
          </ac:picMkLst>
        </pc:picChg>
      </pc:sldChg>
      <pc:sldChg chg="addSp delSp modSp add ord">
        <pc:chgData name="Bruce Kimbark" userId="a5b13f7c410866c1" providerId="LiveId" clId="{7C24A157-53FF-4490-AA5E-7B90604EDB24}" dt="2018-04-15T17:44:05.187" v="6574" actId="20577"/>
        <pc:sldMkLst>
          <pc:docMk/>
          <pc:sldMk cId="1342388845" sldId="276"/>
        </pc:sldMkLst>
        <pc:spChg chg="add mod">
          <ac:chgData name="Bruce Kimbark" userId="a5b13f7c410866c1" providerId="LiveId" clId="{7C24A157-53FF-4490-AA5E-7B90604EDB24}" dt="2018-04-15T16:45:35.836" v="5412" actId="20577"/>
          <ac:spMkLst>
            <pc:docMk/>
            <pc:sldMk cId="1342388845" sldId="276"/>
            <ac:spMk id="2" creationId="{1CB5EC54-8FAF-4870-8F9D-8CCBDD7430FF}"/>
          </ac:spMkLst>
        </pc:spChg>
        <pc:spChg chg="add del mod">
          <ac:chgData name="Bruce Kimbark" userId="a5b13f7c410866c1" providerId="LiveId" clId="{7C24A157-53FF-4490-AA5E-7B90604EDB24}" dt="2018-04-15T16:45:49.886" v="5413" actId="20577"/>
          <ac:spMkLst>
            <pc:docMk/>
            <pc:sldMk cId="1342388845" sldId="276"/>
            <ac:spMk id="3" creationId="{72A3DFD1-7037-4FDF-9D9B-EC1F6AADDA06}"/>
          </ac:spMkLst>
        </pc:spChg>
        <pc:spChg chg="add del mod">
          <ac:chgData name="Bruce Kimbark" userId="a5b13f7c410866c1" providerId="LiveId" clId="{7C24A157-53FF-4490-AA5E-7B90604EDB24}" dt="2018-04-15T16:45:52.327" v="5414" actId="478"/>
          <ac:spMkLst>
            <pc:docMk/>
            <pc:sldMk cId="1342388845" sldId="276"/>
            <ac:spMk id="4" creationId="{6C49D5A9-F86C-4DF8-A2D5-BDF14C9B12CD}"/>
          </ac:spMkLst>
        </pc:spChg>
        <pc:spChg chg="add mod">
          <ac:chgData name="Bruce Kimbark" userId="a5b13f7c410866c1" providerId="LiveId" clId="{7C24A157-53FF-4490-AA5E-7B90604EDB24}" dt="2018-04-15T16:48:24.060" v="5788" actId="20577"/>
          <ac:spMkLst>
            <pc:docMk/>
            <pc:sldMk cId="1342388845" sldId="276"/>
            <ac:spMk id="5" creationId="{4F5620E7-FFB5-4EA7-AAC3-4C24A66C8A9C}"/>
          </ac:spMkLst>
        </pc:spChg>
        <pc:spChg chg="add del mod">
          <ac:chgData name="Bruce Kimbark" userId="a5b13f7c410866c1" providerId="LiveId" clId="{7C24A157-53FF-4490-AA5E-7B90604EDB24}" dt="2018-04-15T17:44:05.187" v="6574" actId="20577"/>
          <ac:spMkLst>
            <pc:docMk/>
            <pc:sldMk cId="1342388845" sldId="276"/>
            <ac:spMk id="6" creationId="{806C3338-AA17-4E9B-95C0-C8CA43114DAA}"/>
          </ac:spMkLst>
        </pc:spChg>
        <pc:spChg chg="add del">
          <ac:chgData name="Bruce Kimbark" userId="a5b13f7c410866c1" providerId="LiveId" clId="{7C24A157-53FF-4490-AA5E-7B90604EDB24}" dt="2018-04-15T17:24:20.211" v="6227" actId="20577"/>
          <ac:spMkLst>
            <pc:docMk/>
            <pc:sldMk cId="1342388845" sldId="276"/>
            <ac:spMk id="7" creationId="{30708F6E-283C-46F2-BC42-1A90395AAC36}"/>
          </ac:spMkLst>
        </pc:spChg>
        <pc:picChg chg="add del mod">
          <ac:chgData name="Bruce Kimbark" userId="a5b13f7c410866c1" providerId="LiveId" clId="{7C24A157-53FF-4490-AA5E-7B90604EDB24}" dt="2018-04-15T17:40:52.769" v="6476" actId="478"/>
          <ac:picMkLst>
            <pc:docMk/>
            <pc:sldMk cId="1342388845" sldId="276"/>
            <ac:picMk id="8" creationId="{90A0CD74-01EB-4731-B0DC-5D6D745DF32A}"/>
          </ac:picMkLst>
        </pc:picChg>
        <pc:picChg chg="add mod ord modCrop">
          <ac:chgData name="Bruce Kimbark" userId="a5b13f7c410866c1" providerId="LiveId" clId="{7C24A157-53FF-4490-AA5E-7B90604EDB24}" dt="2018-04-15T17:42:32.899" v="6542" actId="1038"/>
          <ac:picMkLst>
            <pc:docMk/>
            <pc:sldMk cId="1342388845" sldId="276"/>
            <ac:picMk id="9" creationId="{451ED06E-A715-48DA-8E5D-3ED40372D121}"/>
          </ac:picMkLst>
        </pc:picChg>
      </pc:sldChg>
      <pc:sldChg chg="modSp add ord">
        <pc:chgData name="Bruce Kimbark" userId="a5b13f7c410866c1" providerId="LiveId" clId="{7C24A157-53FF-4490-AA5E-7B90604EDB24}" dt="2018-04-16T04:00:46.379" v="8745" actId="20577"/>
        <pc:sldMkLst>
          <pc:docMk/>
          <pc:sldMk cId="3892849729" sldId="277"/>
        </pc:sldMkLst>
        <pc:spChg chg="mod">
          <ac:chgData name="Bruce Kimbark" userId="a5b13f7c410866c1" providerId="LiveId" clId="{7C24A157-53FF-4490-AA5E-7B90604EDB24}" dt="2018-04-14T02:21:23.336" v="2523" actId="404"/>
          <ac:spMkLst>
            <pc:docMk/>
            <pc:sldMk cId="3892849729" sldId="277"/>
            <ac:spMk id="2" creationId="{C6762E2F-B3C4-4790-A9B3-26BA57407958}"/>
          </ac:spMkLst>
        </pc:spChg>
        <pc:spChg chg="mod">
          <ac:chgData name="Bruce Kimbark" userId="a5b13f7c410866c1" providerId="LiveId" clId="{7C24A157-53FF-4490-AA5E-7B90604EDB24}" dt="2018-04-16T04:00:46.379" v="8745" actId="20577"/>
          <ac:spMkLst>
            <pc:docMk/>
            <pc:sldMk cId="3892849729" sldId="277"/>
            <ac:spMk id="3" creationId="{0755C788-FD51-4CDA-9EC5-2B15A6DCDEDF}"/>
          </ac:spMkLst>
        </pc:spChg>
      </pc:sldChg>
      <pc:sldChg chg="addSp delSp modSp add">
        <pc:chgData name="Bruce Kimbark" userId="a5b13f7c410866c1" providerId="LiveId" clId="{7C24A157-53FF-4490-AA5E-7B90604EDB24}" dt="2018-04-15T15:23:09.528" v="2886" actId="20577"/>
        <pc:sldMkLst>
          <pc:docMk/>
          <pc:sldMk cId="204124451" sldId="278"/>
        </pc:sldMkLst>
        <pc:spChg chg="del">
          <ac:chgData name="Bruce Kimbark" userId="a5b13f7c410866c1" providerId="LiveId" clId="{7C24A157-53FF-4490-AA5E-7B90604EDB24}" dt="2018-04-15T14:58:17.219" v="2563" actId="20577"/>
          <ac:spMkLst>
            <pc:docMk/>
            <pc:sldMk cId="204124451" sldId="278"/>
            <ac:spMk id="2" creationId="{2D931964-3495-4F58-9582-95CA3FFB41E9}"/>
          </ac:spMkLst>
        </pc:spChg>
        <pc:spChg chg="del">
          <ac:chgData name="Bruce Kimbark" userId="a5b13f7c410866c1" providerId="LiveId" clId="{7C24A157-53FF-4490-AA5E-7B90604EDB24}" dt="2018-04-15T14:58:17.219" v="2563" actId="20577"/>
          <ac:spMkLst>
            <pc:docMk/>
            <pc:sldMk cId="204124451" sldId="278"/>
            <ac:spMk id="3" creationId="{F3A94D5C-1684-4BAB-A85A-CD4EA59A0569}"/>
          </ac:spMkLst>
        </pc:spChg>
        <pc:spChg chg="del">
          <ac:chgData name="Bruce Kimbark" userId="a5b13f7c410866c1" providerId="LiveId" clId="{7C24A157-53FF-4490-AA5E-7B90604EDB24}" dt="2018-04-15T14:58:17.219" v="2563" actId="20577"/>
          <ac:spMkLst>
            <pc:docMk/>
            <pc:sldMk cId="204124451" sldId="278"/>
            <ac:spMk id="4" creationId="{F735BA8B-91F6-4B3F-88E3-352AF2748711}"/>
          </ac:spMkLst>
        </pc:spChg>
        <pc:spChg chg="add mod">
          <ac:chgData name="Bruce Kimbark" userId="a5b13f7c410866c1" providerId="LiveId" clId="{7C24A157-53FF-4490-AA5E-7B90604EDB24}" dt="2018-04-15T14:59:02.964" v="2598" actId="20577"/>
          <ac:spMkLst>
            <pc:docMk/>
            <pc:sldMk cId="204124451" sldId="278"/>
            <ac:spMk id="5" creationId="{D610587F-C2D7-4CEB-AA15-6DA9E556D114}"/>
          </ac:spMkLst>
        </pc:spChg>
        <pc:spChg chg="add mod">
          <ac:chgData name="Bruce Kimbark" userId="a5b13f7c410866c1" providerId="LiveId" clId="{7C24A157-53FF-4490-AA5E-7B90604EDB24}" dt="2018-04-15T15:23:09.528" v="2886" actId="20577"/>
          <ac:spMkLst>
            <pc:docMk/>
            <pc:sldMk cId="204124451" sldId="278"/>
            <ac:spMk id="6" creationId="{EC949886-615E-4034-B24B-0E0E3FC8B49F}"/>
          </ac:spMkLst>
        </pc:spChg>
        <pc:spChg chg="add del mod">
          <ac:chgData name="Bruce Kimbark" userId="a5b13f7c410866c1" providerId="LiveId" clId="{7C24A157-53FF-4490-AA5E-7B90604EDB24}" dt="2018-04-15T14:58:46.604" v="2564" actId="478"/>
          <ac:spMkLst>
            <pc:docMk/>
            <pc:sldMk cId="204124451" sldId="278"/>
            <ac:spMk id="7" creationId="{77382A3B-C27E-4827-9ED8-0585137BE077}"/>
          </ac:spMkLst>
        </pc:spChg>
        <pc:spChg chg="add del mod">
          <ac:chgData name="Bruce Kimbark" userId="a5b13f7c410866c1" providerId="LiveId" clId="{7C24A157-53FF-4490-AA5E-7B90604EDB24}" dt="2018-04-15T15:18:43.298" v="2697" actId="478"/>
          <ac:spMkLst>
            <pc:docMk/>
            <pc:sldMk cId="204124451" sldId="278"/>
            <ac:spMk id="8" creationId="{4A3AC6F1-17B6-443E-BFC8-3E39812E3EF8}"/>
          </ac:spMkLst>
        </pc:spChg>
        <pc:spChg chg="add del mod">
          <ac:chgData name="Bruce Kimbark" userId="a5b13f7c410866c1" providerId="LiveId" clId="{7C24A157-53FF-4490-AA5E-7B90604EDB24}" dt="2018-04-15T14:58:48.743" v="2565" actId="478"/>
          <ac:spMkLst>
            <pc:docMk/>
            <pc:sldMk cId="204124451" sldId="278"/>
            <ac:spMk id="9" creationId="{540C73BC-FF26-42C8-9831-5F884D5594DE}"/>
          </ac:spMkLst>
        </pc:spChg>
        <pc:picChg chg="add mod">
          <ac:chgData name="Bruce Kimbark" userId="a5b13f7c410866c1" providerId="LiveId" clId="{7C24A157-53FF-4490-AA5E-7B90604EDB24}" dt="2018-04-15T15:18:27.310" v="2694" actId="14100"/>
          <ac:picMkLst>
            <pc:docMk/>
            <pc:sldMk cId="204124451" sldId="278"/>
            <ac:picMk id="10" creationId="{BBBFAC70-6F06-4CA9-BC0A-359A50A00F21}"/>
          </ac:picMkLst>
        </pc:picChg>
        <pc:picChg chg="add mod">
          <ac:chgData name="Bruce Kimbark" userId="a5b13f7c410866c1" providerId="LiveId" clId="{7C24A157-53FF-4490-AA5E-7B90604EDB24}" dt="2018-04-15T15:18:32.646" v="2695" actId="14100"/>
          <ac:picMkLst>
            <pc:docMk/>
            <pc:sldMk cId="204124451" sldId="278"/>
            <ac:picMk id="11" creationId="{D5CA98E3-3B7A-4E76-8847-6308ECBB490E}"/>
          </ac:picMkLst>
        </pc:picChg>
        <pc:picChg chg="add mod">
          <ac:chgData name="Bruce Kimbark" userId="a5b13f7c410866c1" providerId="LiveId" clId="{7C24A157-53FF-4490-AA5E-7B90604EDB24}" dt="2018-04-15T15:18:36.142" v="2696" actId="14100"/>
          <ac:picMkLst>
            <pc:docMk/>
            <pc:sldMk cId="204124451" sldId="278"/>
            <ac:picMk id="12" creationId="{62BE944E-A285-4E70-8DA8-248AF9332A66}"/>
          </ac:picMkLst>
        </pc:picChg>
      </pc:sldChg>
      <pc:sldChg chg="add del ord">
        <pc:chgData name="Bruce Kimbark" userId="a5b13f7c410866c1" providerId="LiveId" clId="{7C24A157-53FF-4490-AA5E-7B90604EDB24}" dt="2018-04-15T15:50:34.542" v="2889" actId="2696"/>
        <pc:sldMkLst>
          <pc:docMk/>
          <pc:sldMk cId="468166885" sldId="279"/>
        </pc:sldMkLst>
      </pc:sldChg>
      <pc:sldChg chg="delSp add del">
        <pc:chgData name="Bruce Kimbark" userId="a5b13f7c410866c1" providerId="LiveId" clId="{7C24A157-53FF-4490-AA5E-7B90604EDB24}" dt="2018-04-15T15:59:31.958" v="3196" actId="2696"/>
        <pc:sldMkLst>
          <pc:docMk/>
          <pc:sldMk cId="3040340758" sldId="279"/>
        </pc:sldMkLst>
        <pc:picChg chg="del">
          <ac:chgData name="Bruce Kimbark" userId="a5b13f7c410866c1" providerId="LiveId" clId="{7C24A157-53FF-4490-AA5E-7B90604EDB24}" dt="2018-04-15T15:50:40.111" v="2891" actId="478"/>
          <ac:picMkLst>
            <pc:docMk/>
            <pc:sldMk cId="3040340758" sldId="279"/>
            <ac:picMk id="10" creationId="{BBBFAC70-6F06-4CA9-BC0A-359A50A00F21}"/>
          </ac:picMkLst>
        </pc:picChg>
        <pc:picChg chg="del">
          <ac:chgData name="Bruce Kimbark" userId="a5b13f7c410866c1" providerId="LiveId" clId="{7C24A157-53FF-4490-AA5E-7B90604EDB24}" dt="2018-04-15T15:50:41.238" v="2892" actId="478"/>
          <ac:picMkLst>
            <pc:docMk/>
            <pc:sldMk cId="3040340758" sldId="279"/>
            <ac:picMk id="11" creationId="{D5CA98E3-3B7A-4E76-8847-6308ECBB490E}"/>
          </ac:picMkLst>
        </pc:picChg>
        <pc:picChg chg="del">
          <ac:chgData name="Bruce Kimbark" userId="a5b13f7c410866c1" providerId="LiveId" clId="{7C24A157-53FF-4490-AA5E-7B90604EDB24}" dt="2018-04-15T15:50:42.467" v="2893" actId="478"/>
          <ac:picMkLst>
            <pc:docMk/>
            <pc:sldMk cId="3040340758" sldId="279"/>
            <ac:picMk id="12" creationId="{62BE944E-A285-4E70-8DA8-248AF9332A66}"/>
          </ac:picMkLst>
        </pc:picChg>
      </pc:sldChg>
      <pc:sldChg chg="addSp delSp modSp add mod ord">
        <pc:chgData name="Bruce Kimbark" userId="a5b13f7c410866c1" providerId="LiveId" clId="{7C24A157-53FF-4490-AA5E-7B90604EDB24}" dt="2018-04-16T04:00:52.721" v="8746"/>
        <pc:sldMkLst>
          <pc:docMk/>
          <pc:sldMk cId="4225028717" sldId="280"/>
        </pc:sldMkLst>
        <pc:spChg chg="del">
          <ac:chgData name="Bruce Kimbark" userId="a5b13f7c410866c1" providerId="LiveId" clId="{7C24A157-53FF-4490-AA5E-7B90604EDB24}" dt="2018-04-15T15:54:34.398" v="2896" actId="1037"/>
          <ac:spMkLst>
            <pc:docMk/>
            <pc:sldMk cId="4225028717" sldId="280"/>
            <ac:spMk id="2" creationId="{84A97CC7-F04E-4C28-BD2A-8727F45BE533}"/>
          </ac:spMkLst>
        </pc:spChg>
        <pc:spChg chg="del">
          <ac:chgData name="Bruce Kimbark" userId="a5b13f7c410866c1" providerId="LiveId" clId="{7C24A157-53FF-4490-AA5E-7B90604EDB24}" dt="2018-04-15T15:54:34.398" v="2896" actId="1037"/>
          <ac:spMkLst>
            <pc:docMk/>
            <pc:sldMk cId="4225028717" sldId="280"/>
            <ac:spMk id="3" creationId="{18CFA5C3-BC84-4E2E-812E-BC6129DE3E01}"/>
          </ac:spMkLst>
        </pc:spChg>
        <pc:spChg chg="del">
          <ac:chgData name="Bruce Kimbark" userId="a5b13f7c410866c1" providerId="LiveId" clId="{7C24A157-53FF-4490-AA5E-7B90604EDB24}" dt="2018-04-15T15:54:34.398" v="2896" actId="1037"/>
          <ac:spMkLst>
            <pc:docMk/>
            <pc:sldMk cId="4225028717" sldId="280"/>
            <ac:spMk id="4" creationId="{4E7CEF6F-5282-47D5-ADD9-4CC4DF337ABE}"/>
          </ac:spMkLst>
        </pc:spChg>
        <pc:spChg chg="del">
          <ac:chgData name="Bruce Kimbark" userId="a5b13f7c410866c1" providerId="LiveId" clId="{7C24A157-53FF-4490-AA5E-7B90604EDB24}" dt="2018-04-15T15:54:34.398" v="2896" actId="1037"/>
          <ac:spMkLst>
            <pc:docMk/>
            <pc:sldMk cId="4225028717" sldId="280"/>
            <ac:spMk id="5" creationId="{AE3D6687-87E6-4CE0-A5FC-90BFD7D9B168}"/>
          </ac:spMkLst>
        </pc:spChg>
        <pc:spChg chg="del">
          <ac:chgData name="Bruce Kimbark" userId="a5b13f7c410866c1" providerId="LiveId" clId="{7C24A157-53FF-4490-AA5E-7B90604EDB24}" dt="2018-04-15T15:54:34.398" v="2896" actId="1037"/>
          <ac:spMkLst>
            <pc:docMk/>
            <pc:sldMk cId="4225028717" sldId="280"/>
            <ac:spMk id="6" creationId="{017739DB-47D9-45BA-8EBD-1E6E272F2824}"/>
          </ac:spMkLst>
        </pc:spChg>
        <pc:spChg chg="add mod">
          <ac:chgData name="Bruce Kimbark" userId="a5b13f7c410866c1" providerId="LiveId" clId="{7C24A157-53FF-4490-AA5E-7B90604EDB24}" dt="2018-04-15T16:00:02.392" v="3211" actId="403"/>
          <ac:spMkLst>
            <pc:docMk/>
            <pc:sldMk cId="4225028717" sldId="280"/>
            <ac:spMk id="7" creationId="{1ED57E57-9220-4473-8137-6D7F6F435DD1}"/>
          </ac:spMkLst>
        </pc:spChg>
        <pc:spChg chg="add del mod">
          <ac:chgData name="Bruce Kimbark" userId="a5b13f7c410866c1" providerId="LiveId" clId="{7C24A157-53FF-4490-AA5E-7B90604EDB24}" dt="2018-04-15T15:54:38.783" v="2898" actId="478"/>
          <ac:spMkLst>
            <pc:docMk/>
            <pc:sldMk cId="4225028717" sldId="280"/>
            <ac:spMk id="8" creationId="{D86F7EE1-98C1-4BF8-9462-6A07AE260DC5}"/>
          </ac:spMkLst>
        </pc:spChg>
        <pc:spChg chg="add mod">
          <ac:chgData name="Bruce Kimbark" userId="a5b13f7c410866c1" providerId="LiveId" clId="{7C24A157-53FF-4490-AA5E-7B90604EDB24}" dt="2018-04-15T16:01:20.573" v="3395" actId="20577"/>
          <ac:spMkLst>
            <pc:docMk/>
            <pc:sldMk cId="4225028717" sldId="280"/>
            <ac:spMk id="9" creationId="{B4590350-D0C1-455E-81FB-3FE83E5CD6C5}"/>
          </ac:spMkLst>
        </pc:spChg>
        <pc:graphicFrameChg chg="add del mod">
          <ac:chgData name="Bruce Kimbark" userId="a5b13f7c410866c1" providerId="LiveId" clId="{7C24A157-53FF-4490-AA5E-7B90604EDB24}" dt="2018-04-15T16:50:06.966" v="5897" actId="478"/>
          <ac:graphicFrameMkLst>
            <pc:docMk/>
            <pc:sldMk cId="4225028717" sldId="280"/>
            <ac:graphicFrameMk id="10" creationId="{89FD7FEE-7195-44B1-8359-5B568DF503DD}"/>
          </ac:graphicFrameMkLst>
        </pc:graphicFrameChg>
        <pc:picChg chg="add mod">
          <ac:chgData name="Bruce Kimbark" userId="a5b13f7c410866c1" providerId="LiveId" clId="{7C24A157-53FF-4490-AA5E-7B90604EDB24}" dt="2018-04-15T16:50:18.121" v="5907" actId="1037"/>
          <ac:picMkLst>
            <pc:docMk/>
            <pc:sldMk cId="4225028717" sldId="280"/>
            <ac:picMk id="11" creationId="{D923BD46-09FC-4315-A09F-CD3B45C539E4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959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60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166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758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873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160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807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35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32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4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53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F90D200-37CB-4CBF-8B9A-E68637F49703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5743B70-F38B-41D6-A0B8-A2031D48AD0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884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FE233-B03F-4132-B2EE-5D3E9A4C01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/>
              <a:t>How to Improve Our Company’s Attrition Rate</a:t>
            </a:r>
            <a:br>
              <a:rPr lang="en-US" sz="7200" dirty="0"/>
            </a:br>
            <a:r>
              <a:rPr lang="en-US" sz="7200" dirty="0"/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C8BEB-FF30-4E97-AFC9-80DB7F30C9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461086"/>
          </a:xfrm>
        </p:spPr>
        <p:txBody>
          <a:bodyPr>
            <a:normAutofit/>
          </a:bodyPr>
          <a:lstStyle/>
          <a:p>
            <a:r>
              <a:rPr lang="en-US" dirty="0"/>
              <a:t>Through data analysis of our employee records</a:t>
            </a:r>
          </a:p>
          <a:p>
            <a:r>
              <a:rPr lang="en-US" sz="1600" dirty="0" err="1"/>
              <a:t>Afreen</a:t>
            </a:r>
            <a:r>
              <a:rPr lang="en-US" sz="1600" dirty="0"/>
              <a:t> Siddiqui</a:t>
            </a:r>
          </a:p>
          <a:p>
            <a:r>
              <a:rPr lang="en-US" sz="1600" dirty="0"/>
              <a:t>Bruce Kimbark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62F53A-85BD-4B3E-9890-7C955AD5D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312" y="5080159"/>
            <a:ext cx="5034177" cy="103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15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96F698-0666-41D1-91AE-CED25A081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Employees Total Working Years and When They Left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A01705-04C1-4314-BC7E-732CBD780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An overall view of our employee base.</a:t>
            </a:r>
          </a:p>
          <a:p>
            <a:r>
              <a:rPr lang="en-US" dirty="0"/>
              <a:t>Our attrition rates are around 50% for employees under 2 years experience but this is expected.</a:t>
            </a:r>
          </a:p>
          <a:p>
            <a:r>
              <a:rPr lang="en-US" dirty="0"/>
              <a:t>The attrition rate is also expectedly low for those later in their careers.</a:t>
            </a:r>
          </a:p>
          <a:p>
            <a:endParaRPr lang="en-US" dirty="0"/>
          </a:p>
          <a:p>
            <a:r>
              <a:rPr lang="en-US" dirty="0"/>
              <a:t>We are concerned with those between 2 and 11 years of experience.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A8F35D3-89E1-45B4-AECF-78E889619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416" y="-6624"/>
            <a:ext cx="8101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739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12283-2503-485B-98AD-9E1FB6529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by 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71B84B-1F45-452C-B8C1-FFD66178B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1600" dirty="0"/>
              <a:t>Attrition spikes between the ages of 26 and 35.</a:t>
            </a:r>
          </a:p>
          <a:p>
            <a:r>
              <a:rPr lang="en-US" sz="1600" dirty="0"/>
              <a:t>The 26 to 35 age group represents 41.22% of our total employee base.</a:t>
            </a:r>
          </a:p>
          <a:p>
            <a:r>
              <a:rPr lang="en-US" sz="1600" dirty="0"/>
              <a:t>86.73% of our employees are between the ages of 24 and 51.</a:t>
            </a:r>
          </a:p>
          <a:p>
            <a:endParaRPr lang="en-US" sz="1600" dirty="0"/>
          </a:p>
          <a:p>
            <a:r>
              <a:rPr lang="en-US" sz="1600" dirty="0"/>
              <a:t>We want to hold onto as many of these employees as possible especially since these are their most productive years in the workforce.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F9CE98-51A9-43B0-B5D5-8B0EDE6D4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218" y="-53008"/>
            <a:ext cx="8446581" cy="69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692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1C1339-A3C2-4F3A-91FB-4E3C6771D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41049"/>
          </a:xfrm>
        </p:spPr>
        <p:txBody>
          <a:bodyPr>
            <a:normAutofit fontScale="90000"/>
          </a:bodyPr>
          <a:lstStyle/>
          <a:p>
            <a:r>
              <a:rPr lang="en-US" dirty="0"/>
              <a:t>Turnover by Marital Status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99731F-8F75-41BB-99AE-488A46713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927652"/>
            <a:ext cx="10058400" cy="1093305"/>
          </a:xfrm>
        </p:spPr>
        <p:txBody>
          <a:bodyPr>
            <a:normAutofit/>
          </a:bodyPr>
          <a:lstStyle/>
          <a:p>
            <a:r>
              <a:rPr lang="en-US" sz="1800" dirty="0"/>
              <a:t>Those Divorced and Married have very low attrition rates but those Single have incredibly high turnover.</a:t>
            </a:r>
          </a:p>
          <a:p>
            <a:r>
              <a:rPr lang="en-US" sz="1800" dirty="0"/>
              <a:t>This is obviously out of our control but a data point we can use to identify chance of leaving.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84DC1F-32D7-411B-8E78-3125612EA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5321"/>
            <a:ext cx="12192000" cy="455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90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62E2F-B3C4-4790-A9B3-26BA57407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Variables that Do Not Have an Impact that would be expected to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5C788-FD51-4CDA-9EC5-2B15A6DCDE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Education, Hourly rate, Survey Responses</a:t>
            </a:r>
          </a:p>
        </p:txBody>
      </p:sp>
    </p:spTree>
    <p:extLst>
      <p:ext uri="{BB962C8B-B14F-4D97-AF65-F5344CB8AC3E}">
        <p14:creationId xmlns:p14="http://schemas.microsoft.com/office/powerpoint/2010/main" val="3892849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College Educational Background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0600" y="677333"/>
            <a:ext cx="6492875" cy="5870223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217332"/>
            <a:ext cx="3200400" cy="3087871"/>
          </a:xfrm>
        </p:spPr>
        <p:txBody>
          <a:bodyPr/>
          <a:lstStyle/>
          <a:p>
            <a:r>
              <a:rPr lang="en-US" dirty="0"/>
              <a:t>Most of our employees have schooling in Life Sciences and Medical followed by Marketing.</a:t>
            </a:r>
          </a:p>
        </p:txBody>
      </p:sp>
    </p:spTree>
    <p:extLst>
      <p:ext uri="{BB962C8B-B14F-4D97-AF65-F5344CB8AC3E}">
        <p14:creationId xmlns:p14="http://schemas.microsoft.com/office/powerpoint/2010/main" val="1135489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Hourly Rate and Business Travel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769852"/>
            <a:ext cx="4937760" cy="736282"/>
          </a:xfrm>
        </p:spPr>
        <p:txBody>
          <a:bodyPr>
            <a:normAutofit fontScale="92500" lnSpcReduction="20000"/>
          </a:bodyPr>
          <a:lstStyle/>
          <a:p>
            <a:pPr algn="just"/>
            <a:endParaRPr lang="en-US" dirty="0"/>
          </a:p>
          <a:p>
            <a:pPr algn="just"/>
            <a:r>
              <a:rPr lang="en-US" dirty="0"/>
              <a:t>Attrition Based on Hourly rate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769852"/>
            <a:ext cx="4937760" cy="736282"/>
          </a:xfrm>
        </p:spPr>
        <p:txBody>
          <a:bodyPr/>
          <a:lstStyle/>
          <a:p>
            <a:r>
              <a:rPr lang="en-US" dirty="0"/>
              <a:t>Business Travel frequency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14400" y="2582863"/>
            <a:ext cx="4648200" cy="337820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040" y="2582863"/>
            <a:ext cx="5120641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79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10587F-C2D7-4CEB-AA15-6DA9E556D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Employee Satisfaction Survey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C949886-615E-4034-B24B-0E0E3FC8B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8240" y="1846052"/>
            <a:ext cx="9814560" cy="736282"/>
          </a:xfrm>
        </p:spPr>
        <p:txBody>
          <a:bodyPr/>
          <a:lstStyle/>
          <a:p>
            <a:r>
              <a:rPr lang="en-US" dirty="0"/>
              <a:t>The below charts show that the responses taken by themselves have no impact or quantifiable trend on attrition rates.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BFAC70-6F06-4CA9-BC0A-359A50A00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624"/>
            <a:ext cx="4077147" cy="37056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CA98E3-3B7A-4E76-8847-6308ECBB4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426" y="2635624"/>
            <a:ext cx="4077147" cy="37056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2BE944E-A285-4E70-8DA8-248AF9332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9335" y="2635624"/>
            <a:ext cx="4077147" cy="370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4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ED57E57-9220-4473-8137-6D7F6F435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Survey Subtotals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Improves Data But Only Slightly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4590350-D0C1-455E-81FB-3FE83E5CD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By taking the subtotal of the 3 surveys – Minimum Possible Score is 3 and Maximum Possible Score is 12 – provides a different view</a:t>
            </a:r>
          </a:p>
          <a:p>
            <a:r>
              <a:rPr lang="en-US" dirty="0"/>
              <a:t>It shows that attrition rates are much higher at the lower ranges but attrition only decreases slightly across the spectrum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923BD46-09FC-4315-A09F-CD3B45C53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722" y="0"/>
            <a:ext cx="80954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28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A868B0-2A3E-4A35-B26D-7B4A620EA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Using All Varying Data Points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81ED65-FE67-43E6-8DC2-0C3BBAF09A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trends be discovered by quantifying as much of the data as possible?</a:t>
            </a:r>
          </a:p>
        </p:txBody>
      </p:sp>
    </p:spTree>
    <p:extLst>
      <p:ext uri="{BB962C8B-B14F-4D97-AF65-F5344CB8AC3E}">
        <p14:creationId xmlns:p14="http://schemas.microsoft.com/office/powerpoint/2010/main" val="1269789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BD811E-1044-4AEB-9695-ABD40957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Data Has 34 Total Variables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11BEDA-4326-4507-862E-C41F5D06289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Data We Used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27 Totals Variables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Job Related Factors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Personal Factors plus Gender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Satisfaction Survey plus other responses such as Job Involvement, Work Life Balance, Distance From Home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Number of Companies Worked, Years At our Company, Years In Current Role, Years Since Last Promotion, Years With Current Manager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A635FE7-5CE9-4C5F-9775-B03912A0F40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Data Omitted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Employee Number, Employee Count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Daily Rate, Hourly Rate, Monthly Rate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Standard Hours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Over 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14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B81B3-083F-4AF2-A05C-1373D361F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Turnover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EE2A7-27F5-4F25-B1A8-2FE3C49BA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Our Attrition Rate last year was 16.1%. </a:t>
            </a:r>
          </a:p>
          <a:p>
            <a:r>
              <a:rPr lang="en-US" dirty="0">
                <a:solidFill>
                  <a:schemeClr val="tx1"/>
                </a:solidFill>
              </a:rPr>
              <a:t>Of our total employee count of 1,470, we had 237 leave the firm. </a:t>
            </a:r>
          </a:p>
          <a:p>
            <a:r>
              <a:rPr lang="en-US" dirty="0">
                <a:solidFill>
                  <a:schemeClr val="tx1"/>
                </a:solidFill>
              </a:rPr>
              <a:t>This is an extraordinarily high number which leads to costs in both production, new hire training, and employee morale. We need to do better.</a:t>
            </a:r>
          </a:p>
          <a:p>
            <a:r>
              <a:rPr lang="en-US" dirty="0">
                <a:solidFill>
                  <a:schemeClr val="tx1"/>
                </a:solidFill>
              </a:rPr>
              <a:t>By analyzing the data we have collected on all our employees, our hope was to find trends and a way to identify those employees likely to leave. We believe we have done that.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With this information in our possession, we can start to make changes here that will help employee retention and improve Uno Solutions moving forward.</a:t>
            </a:r>
          </a:p>
        </p:txBody>
      </p:sp>
    </p:spTree>
    <p:extLst>
      <p:ext uri="{BB962C8B-B14F-4D97-AF65-F5344CB8AC3E}">
        <p14:creationId xmlns:p14="http://schemas.microsoft.com/office/powerpoint/2010/main" val="2719841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BD811E-1044-4AEB-9695-ABD40957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370075"/>
          </a:xfrm>
        </p:spPr>
        <p:txBody>
          <a:bodyPr/>
          <a:lstStyle/>
          <a:p>
            <a:r>
              <a:rPr lang="en-US" dirty="0"/>
              <a:t>Our Method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11BEDA-4326-4507-862E-C41F5D0628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3"/>
            <a:ext cx="4937760" cy="450665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 took each variable and determined the percentage attrition rate by response</a:t>
            </a:r>
          </a:p>
          <a:p>
            <a:r>
              <a:rPr lang="en-US" dirty="0"/>
              <a:t>For example, there are three responses to the Business Travel variable: Frequently, Rarely, and  Non Travel</a:t>
            </a:r>
          </a:p>
          <a:p>
            <a:r>
              <a:rPr lang="en-US" dirty="0"/>
              <a:t>The Attrition Rate for each is</a:t>
            </a:r>
          </a:p>
          <a:p>
            <a:pPr lvl="1"/>
            <a:r>
              <a:rPr lang="en-US" dirty="0"/>
              <a:t>Frequently: 24.91%</a:t>
            </a:r>
          </a:p>
          <a:p>
            <a:pPr lvl="1"/>
            <a:r>
              <a:rPr lang="en-US" dirty="0"/>
              <a:t>Rarely: 14.96%</a:t>
            </a:r>
          </a:p>
          <a:p>
            <a:pPr lvl="1"/>
            <a:r>
              <a:rPr lang="en-US" dirty="0"/>
              <a:t>Non Travel</a:t>
            </a:r>
            <a:r>
              <a:rPr lang="en-US"/>
              <a:t>: 8.00%</a:t>
            </a:r>
            <a:endParaRPr lang="en-US" dirty="0"/>
          </a:p>
          <a:p>
            <a:r>
              <a:rPr lang="en-US" dirty="0"/>
              <a:t>So all employees who travel Frequently receive a Travel Attrition Score of .2491. </a:t>
            </a:r>
          </a:p>
          <a:p>
            <a:r>
              <a:rPr lang="en-US" dirty="0"/>
              <a:t>This was repeated across the 27 variables.</a:t>
            </a:r>
          </a:p>
          <a:p>
            <a:r>
              <a:rPr lang="en-US" dirty="0"/>
              <a:t>The values were then subtotaled for each employee into a </a:t>
            </a:r>
            <a:r>
              <a:rPr lang="en-US" u="sng" dirty="0"/>
              <a:t>Total Attrition Score</a:t>
            </a:r>
            <a:r>
              <a:rPr lang="en-US" dirty="0"/>
              <a:t>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A635FE7-5CE9-4C5F-9775-B03912A0F4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544307"/>
          </a:xfrm>
        </p:spPr>
        <p:txBody>
          <a:bodyPr>
            <a:normAutofit fontScale="85000" lnSpcReduction="20000"/>
          </a:bodyPr>
          <a:lstStyle/>
          <a:p>
            <a:r>
              <a:rPr lang="en-US" u="sng" dirty="0"/>
              <a:t>Benefits</a:t>
            </a:r>
          </a:p>
          <a:p>
            <a:r>
              <a:rPr lang="en-US" dirty="0"/>
              <a:t>We are able to use all of the data available</a:t>
            </a:r>
          </a:p>
          <a:p>
            <a:r>
              <a:rPr lang="en-US" dirty="0"/>
              <a:t>We do not give excessive importance to any of the variables</a:t>
            </a:r>
          </a:p>
          <a:p>
            <a:r>
              <a:rPr lang="en-US" dirty="0"/>
              <a:t>We use direct attrition percentage from the data so the data tells us what is important</a:t>
            </a:r>
          </a:p>
          <a:p>
            <a:r>
              <a:rPr lang="en-US" dirty="0"/>
              <a:t>As data is added, it will be more accurate and can begin to predict who is at risk to leave</a:t>
            </a:r>
          </a:p>
          <a:p>
            <a:r>
              <a:rPr lang="en-US" u="sng" dirty="0"/>
              <a:t>Flaws</a:t>
            </a:r>
          </a:p>
          <a:p>
            <a:r>
              <a:rPr lang="en-US" dirty="0"/>
              <a:t>Confounding Variables – Several data points could be directly correlated. </a:t>
            </a:r>
          </a:p>
          <a:p>
            <a:r>
              <a:rPr lang="en-US" dirty="0"/>
              <a:t>Could indirectly give importance to something that has no impact at all</a:t>
            </a:r>
          </a:p>
          <a:p>
            <a:r>
              <a:rPr lang="en-US" dirty="0"/>
              <a:t>Could give large importance to values that only have a minimal impact</a:t>
            </a:r>
          </a:p>
        </p:txBody>
      </p:sp>
    </p:spTree>
    <p:extLst>
      <p:ext uri="{BB962C8B-B14F-4D97-AF65-F5344CB8AC3E}">
        <p14:creationId xmlns:p14="http://schemas.microsoft.com/office/powerpoint/2010/main" val="99107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51ED06E-A715-48DA-8E5D-3ED40372D1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3" t="13860" r="4328" b="17568"/>
          <a:stretch/>
        </p:blipFill>
        <p:spPr>
          <a:xfrm>
            <a:off x="4222376" y="3824343"/>
            <a:ext cx="5588598" cy="30336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B5EC54-8FAF-4870-8F9D-8CCBDD743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we were able to determine is what appears to be a very Accurate Attrition Rate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5620E7-FFB5-4EA7-AAC3-4C24A66C8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As the next two slides will show, the trends are very strong when considering the 27 variables</a:t>
            </a:r>
          </a:p>
          <a:p>
            <a:r>
              <a:rPr lang="en-US" dirty="0"/>
              <a:t>Although there is risk involved in the admitted flaws, we will use this as our first iteration of a prediction model</a:t>
            </a:r>
          </a:p>
          <a:p>
            <a:r>
              <a:rPr lang="en-US" dirty="0"/>
              <a:t>We can improve in the future as we gather more data and test our predictions against attrition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6C3338-AA17-4E9B-95C0-C8CA43114DAA}"/>
              </a:ext>
            </a:extLst>
          </p:cNvPr>
          <p:cNvSpPr txBox="1"/>
          <p:nvPr/>
        </p:nvSpPr>
        <p:spPr>
          <a:xfrm>
            <a:off x="4200861" y="225027"/>
            <a:ext cx="765944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 Few Observations of Our Model</a:t>
            </a:r>
          </a:p>
          <a:p>
            <a:endParaRPr lang="en-US" dirty="0"/>
          </a:p>
          <a:p>
            <a:r>
              <a:rPr lang="en-US" dirty="0"/>
              <a:t>Minimum Score was 3.0 and Maximum 7.0 with 85.6% of the scores between 3.5 and 5.0.</a:t>
            </a:r>
          </a:p>
          <a:p>
            <a:endParaRPr lang="en-US" dirty="0"/>
          </a:p>
          <a:p>
            <a:r>
              <a:rPr lang="en-US" u="sng" dirty="0"/>
              <a:t>Summary Statistics</a:t>
            </a:r>
          </a:p>
          <a:p>
            <a:r>
              <a:rPr lang="en-US" dirty="0"/>
              <a:t>Mean Score: 4.353     Median Score: 4.300</a:t>
            </a:r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Quartile (3.0 to 3.9): 4 of 378 Employees Left – 1.06%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Quartile (4.0 to 4.3): 26 of 449 Employees Left – 5.79%</a:t>
            </a:r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Quartile (4.4 to 4.6): 43 of 281 Employees Left – 15.30%</a:t>
            </a:r>
          </a:p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Quartile (4.7 to 7.0): 164 of 362 Employees Left -  45.30%</a:t>
            </a:r>
          </a:p>
          <a:p>
            <a:endParaRPr lang="en-US" dirty="0"/>
          </a:p>
          <a:p>
            <a:r>
              <a:rPr lang="en-US" u="sng" dirty="0"/>
              <a:t>Boxplot of Total Attrition Score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388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273CBF0-ADB5-4E17-BEC0-37A450F6B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2"/>
            <a:ext cx="12192000" cy="664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37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51BF-3726-44C9-9EF7-BE9E10994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Percentage Attrition Based on the Attrition Score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CDC04-D091-4AD9-866E-BC23029ECE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For a Total Attrition Score of 5 or higher, we can expect 50% to 100% of those employees to leave the firm.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9E80B0-44A5-4E2D-AB83-D1CDF84BD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25"/>
            <a:ext cx="12192000" cy="490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5809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419774"/>
          </a:xfrm>
        </p:spPr>
        <p:txBody>
          <a:bodyPr/>
          <a:lstStyle/>
          <a:p>
            <a:r>
              <a:rPr lang="en-US" dirty="0"/>
              <a:t>Conclusion and Suggestions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09160" y="510989"/>
            <a:ext cx="6887584" cy="612648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We must treat any employee with a Total Attrition Score over 5 as an extreme risk of leaving the company.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most important factors that indicate employees to leave are Monthly Salary, Job Level and Total Years in the Workface.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Employees who work Overtime and those who are our Sales Representatives appear to be the two variables where the correlation to attrition is greatest.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need to improve our Employee Survey. No trends are identifiable based upon the responses.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Important to remember it is impossible to completely qualify and quantify a person. There will be margin for error.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clear is our older and experienced workers are very happy and the retention rate is very high.</a:t>
            </a:r>
          </a:p>
          <a:p>
            <a:pPr marL="749808" lvl="1" indent="-457200">
              <a:buFont typeface="Courier New" panose="02070309020205020404" pitchFamily="49" charset="0"/>
              <a:buChar char="o"/>
            </a:pPr>
            <a:r>
              <a:rPr lang="en-US" dirty="0"/>
              <a:t>Of the our employees with over 11 years experience and 36 years old, we lost only 39 of 432 which includes retirements.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Bottom Line: We must improve the happiness for the younger portion where we can whether that be salary or additional benefits that allows us to retain them.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Observations of what we need to improve on.</a:t>
            </a:r>
          </a:p>
          <a:p>
            <a:r>
              <a:rPr lang="en-US" dirty="0"/>
              <a:t>For the health of our company and retention of our employees we must act upon these findings.</a:t>
            </a:r>
          </a:p>
        </p:txBody>
      </p:sp>
    </p:spTree>
    <p:extLst>
      <p:ext uri="{BB962C8B-B14F-4D97-AF65-F5344CB8AC3E}">
        <p14:creationId xmlns:p14="http://schemas.microsoft.com/office/powerpoint/2010/main" val="1521833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C8197B-6942-437F-AC8B-649D7C6CB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Related Indicators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9CEFE73-1BC8-4953-9091-C62FB7BA0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/>
          <a:lstStyle/>
          <a:p>
            <a:r>
              <a:rPr lang="en-US" dirty="0"/>
              <a:t>Salary, Overtime, Role, Specialty </a:t>
            </a:r>
          </a:p>
        </p:txBody>
      </p:sp>
    </p:spTree>
    <p:extLst>
      <p:ext uri="{BB962C8B-B14F-4D97-AF65-F5344CB8AC3E}">
        <p14:creationId xmlns:p14="http://schemas.microsoft.com/office/powerpoint/2010/main" val="1562954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Income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The attrition in absolute terms decreases as the salary increases, thus lower salary is contributing towards attrition.</a:t>
            </a:r>
          </a:p>
          <a:p>
            <a:endParaRPr lang="en-US" sz="1800" dirty="0"/>
          </a:p>
          <a:p>
            <a:r>
              <a:rPr lang="en-US" sz="1800" dirty="0"/>
              <a:t>This shows negative correlation between salary and attrition. The less we pay our employees the more likely they are to leave.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EF71DA-80D3-4F65-9157-C104C8B9C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574" y="463157"/>
            <a:ext cx="7996426" cy="571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40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78D429-0529-49E6-9AD9-C4C28776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Unhappiness Regarding Overtime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8B74A4-FEE7-4155-A551-BAC4E32D847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As the chart to the right shows, those employees who work overtime are much more likely to leave.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001E3C-CB25-4901-A9B3-76ECA957A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357" y="694447"/>
            <a:ext cx="7921123" cy="565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83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482797"/>
          </a:xfrm>
        </p:spPr>
        <p:txBody>
          <a:bodyPr/>
          <a:lstStyle/>
          <a:p>
            <a:r>
              <a:rPr lang="en-US" dirty="0"/>
              <a:t>Job Role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291644"/>
            <a:ext cx="3200400" cy="4013560"/>
          </a:xfrm>
        </p:spPr>
        <p:txBody>
          <a:bodyPr>
            <a:normAutofit/>
          </a:bodyPr>
          <a:lstStyle/>
          <a:p>
            <a:r>
              <a:rPr lang="en-US" sz="1800" dirty="0"/>
              <a:t>Laboratory Technicians followed by the Sales Executives are contributing the maximum towards attrition. </a:t>
            </a:r>
          </a:p>
          <a:p>
            <a:r>
              <a:rPr lang="en-US" sz="1800" dirty="0"/>
              <a:t>In percentage terms, Sales Representative are far ahead at 66%.</a:t>
            </a:r>
          </a:p>
          <a:p>
            <a:endParaRPr lang="en-US" sz="1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3693" y="4356512"/>
            <a:ext cx="3962401" cy="26413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D194B5-CE97-4726-9D97-A3435E5C9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432" y="5627"/>
            <a:ext cx="6662594" cy="457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3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Income </a:t>
            </a:r>
            <a:br>
              <a:rPr lang="en-US" dirty="0"/>
            </a:br>
            <a:r>
              <a:rPr lang="en-US" dirty="0"/>
              <a:t>    vs </a:t>
            </a:r>
            <a:br>
              <a:rPr lang="en-US" dirty="0"/>
            </a:br>
            <a:r>
              <a:rPr lang="en-US" dirty="0"/>
              <a:t>Department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83290" y="451556"/>
            <a:ext cx="6710186" cy="5853648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Sales department has the highest Average Income. </a:t>
            </a:r>
          </a:p>
          <a:p>
            <a:r>
              <a:rPr lang="en-US" sz="1800" dirty="0"/>
              <a:t>The employee who left the company has the lesser than average salary for their respective department.</a:t>
            </a:r>
          </a:p>
          <a:p>
            <a:endParaRPr lang="en-US" sz="1800" dirty="0"/>
          </a:p>
          <a:p>
            <a:r>
              <a:rPr lang="en-US" sz="1800" dirty="0"/>
              <a:t>Employees with higher salaries are with the company</a:t>
            </a:r>
          </a:p>
        </p:txBody>
      </p:sp>
    </p:spTree>
    <p:extLst>
      <p:ext uri="{BB962C8B-B14F-4D97-AF65-F5344CB8AC3E}">
        <p14:creationId xmlns:p14="http://schemas.microsoft.com/office/powerpoint/2010/main" val="1640557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129758-8B48-460E-A9BA-1AF81D5F6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/>
          <a:lstStyle/>
          <a:p>
            <a:r>
              <a:rPr lang="en-US" dirty="0"/>
              <a:t>Who Left or Stayed vs Job Level Rating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80EE8-1EFD-4AB8-B8FE-49709F098D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80" y="5907022"/>
            <a:ext cx="10113264" cy="822959"/>
          </a:xfrm>
        </p:spPr>
        <p:txBody>
          <a:bodyPr/>
          <a:lstStyle/>
          <a:p>
            <a:r>
              <a:rPr lang="en-US" dirty="0"/>
              <a:t>Those with entry level jobs and lower titles leave at a very high rate.</a:t>
            </a:r>
          </a:p>
          <a:p>
            <a:r>
              <a:rPr lang="en-US" dirty="0"/>
              <a:t>Whereas those who we have in leadership and management positions have stayed with the company.</a:t>
            </a:r>
          </a:p>
          <a:p>
            <a:r>
              <a:rPr lang="en-US" dirty="0"/>
              <a:t>We should promote those who are the best employees as quickly as possible for the best chance to hold onto them.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3BBAF4-7802-44B4-B631-4D309FCBC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"/>
            <a:ext cx="12192000" cy="490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13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83A69B-2594-4CCA-9847-0B318D4E1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Factors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555016-6361-4615-957A-A39E158865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Age, Years worked, marital status</a:t>
            </a:r>
          </a:p>
        </p:txBody>
      </p:sp>
    </p:spTree>
    <p:extLst>
      <p:ext uri="{BB962C8B-B14F-4D97-AF65-F5344CB8AC3E}">
        <p14:creationId xmlns:p14="http://schemas.microsoft.com/office/powerpoint/2010/main" val="134328770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808</TotalTime>
  <Words>1333</Words>
  <Application>Microsoft Office PowerPoint</Application>
  <PresentationFormat>Widescreen</PresentationFormat>
  <Paragraphs>123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Retrospect</vt:lpstr>
      <vt:lpstr>How to Improve Our Company’s Attrition Rate  </vt:lpstr>
      <vt:lpstr>Overall Turnover Rate</vt:lpstr>
      <vt:lpstr>Job Related Indicators</vt:lpstr>
      <vt:lpstr>Monthly Income</vt:lpstr>
      <vt:lpstr>Unhappiness Regarding Overtime</vt:lpstr>
      <vt:lpstr>Job Role</vt:lpstr>
      <vt:lpstr>Income      vs  Department</vt:lpstr>
      <vt:lpstr>Who Left or Stayed vs Job Level Rating</vt:lpstr>
      <vt:lpstr>Personal Factors</vt:lpstr>
      <vt:lpstr>Employees Total Working Years and When They Left</vt:lpstr>
      <vt:lpstr>Attrition by Age</vt:lpstr>
      <vt:lpstr>Turnover by Marital Status</vt:lpstr>
      <vt:lpstr>Variables that Do Not Have an Impact that would be expected to</vt:lpstr>
      <vt:lpstr>College Educational Background</vt:lpstr>
      <vt:lpstr>Hourly Rate and Business Travel</vt:lpstr>
      <vt:lpstr>Our Employee Satisfaction Survey</vt:lpstr>
      <vt:lpstr>Survey Subtotals  Improves Data But Only Slightly</vt:lpstr>
      <vt:lpstr>Analysis Using All Varying Data Points</vt:lpstr>
      <vt:lpstr>Our Data Has 34 Total Variables</vt:lpstr>
      <vt:lpstr>Our Method</vt:lpstr>
      <vt:lpstr>What we were able to determine is what appears to be a very Accurate Attrition Rate</vt:lpstr>
      <vt:lpstr>PowerPoint Presentation</vt:lpstr>
      <vt:lpstr>Percentage Attrition Based on the Attrition Score</vt:lpstr>
      <vt:lpstr>Conclusion and Suggestions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Improve Our Company’s Attrition Rate</dc:title>
  <dc:creator>Bruce Kimbark</dc:creator>
  <cp:lastModifiedBy>Bruce Kimbark</cp:lastModifiedBy>
  <cp:revision>14</cp:revision>
  <dcterms:created xsi:type="dcterms:W3CDTF">2018-04-08T22:30:04Z</dcterms:created>
  <dcterms:modified xsi:type="dcterms:W3CDTF">2018-04-16T04:01:04Z</dcterms:modified>
</cp:coreProperties>
</file>

<file path=docProps/thumbnail.jpeg>
</file>